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3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commentAuthors.xml" ContentType="application/vnd.openxmlformats-officedocument.presentationml.commentAuthors+xml"/>
  <Override PartName="/ppt/slideMasters/slideMaster6.xml" ContentType="application/vnd.openxmlformats-officedocument.presentationml.slideMaster+xml"/>
  <Override PartName="/ppt/theme/theme8.xml" ContentType="application/vnd.openxmlformats-officedocument.them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3" r:id="rId1"/>
    <p:sldMasterId id="2147483665" r:id="rId2"/>
    <p:sldMasterId id="2147484253" r:id="rId3"/>
    <p:sldMasterId id="2147484258" r:id="rId4"/>
    <p:sldMasterId id="2147484270" r:id="rId5"/>
    <p:sldMasterId id="2147484282" r:id="rId6"/>
  </p:sldMasterIdLst>
  <p:notesMasterIdLst>
    <p:notesMasterId r:id="rId30"/>
  </p:notesMasterIdLst>
  <p:handoutMasterIdLst>
    <p:handoutMasterId r:id="rId31"/>
  </p:handoutMasterIdLst>
  <p:sldIdLst>
    <p:sldId id="372" r:id="rId7"/>
    <p:sldId id="535" r:id="rId8"/>
    <p:sldId id="547" r:id="rId9"/>
    <p:sldId id="520" r:id="rId10"/>
    <p:sldId id="524" r:id="rId11"/>
    <p:sldId id="531" r:id="rId12"/>
    <p:sldId id="527" r:id="rId13"/>
    <p:sldId id="528" r:id="rId14"/>
    <p:sldId id="529" r:id="rId15"/>
    <p:sldId id="530" r:id="rId16"/>
    <p:sldId id="533" r:id="rId17"/>
    <p:sldId id="534" r:id="rId18"/>
    <p:sldId id="548" r:id="rId19"/>
    <p:sldId id="550" r:id="rId20"/>
    <p:sldId id="536" r:id="rId21"/>
    <p:sldId id="549" r:id="rId22"/>
    <p:sldId id="538" r:id="rId23"/>
    <p:sldId id="539" r:id="rId24"/>
    <p:sldId id="540" r:id="rId25"/>
    <p:sldId id="541" r:id="rId26"/>
    <p:sldId id="542" r:id="rId27"/>
    <p:sldId id="551" r:id="rId28"/>
    <p:sldId id="532" r:id="rId29"/>
  </p:sldIdLst>
  <p:sldSz cx="10045700" cy="7777163"/>
  <p:notesSz cx="7010400" cy="9296400"/>
  <p:defaultTextStyle>
    <a:defPPr>
      <a:defRPr lang="en-US"/>
    </a:defPPr>
    <a:lvl1pPr algn="l" defTabSz="508473" rtl="0" fontAlgn="base">
      <a:spcBef>
        <a:spcPct val="0"/>
      </a:spcBef>
      <a:spcAft>
        <a:spcPct val="0"/>
      </a:spcAft>
      <a:defRPr kern="1200">
        <a:solidFill>
          <a:schemeClr val="tx1"/>
        </a:solidFill>
        <a:latin typeface="Arial" charset="0"/>
        <a:ea typeface="ヒラギノ角ゴ Pro W3" charset="-128"/>
        <a:cs typeface="+mn-cs"/>
      </a:defRPr>
    </a:lvl1pPr>
    <a:lvl2pPr marL="508473" algn="l" defTabSz="508473" rtl="0" fontAlgn="base">
      <a:spcBef>
        <a:spcPct val="0"/>
      </a:spcBef>
      <a:spcAft>
        <a:spcPct val="0"/>
      </a:spcAft>
      <a:defRPr kern="1200">
        <a:solidFill>
          <a:schemeClr val="tx1"/>
        </a:solidFill>
        <a:latin typeface="Arial" charset="0"/>
        <a:ea typeface="ヒラギノ角ゴ Pro W3" charset="-128"/>
        <a:cs typeface="+mn-cs"/>
      </a:defRPr>
    </a:lvl2pPr>
    <a:lvl3pPr marL="1016948" algn="l" defTabSz="508473" rtl="0" fontAlgn="base">
      <a:spcBef>
        <a:spcPct val="0"/>
      </a:spcBef>
      <a:spcAft>
        <a:spcPct val="0"/>
      </a:spcAft>
      <a:defRPr kern="1200">
        <a:solidFill>
          <a:schemeClr val="tx1"/>
        </a:solidFill>
        <a:latin typeface="Arial" charset="0"/>
        <a:ea typeface="ヒラギノ角ゴ Pro W3" charset="-128"/>
        <a:cs typeface="+mn-cs"/>
      </a:defRPr>
    </a:lvl3pPr>
    <a:lvl4pPr marL="1525420" algn="l" defTabSz="508473" rtl="0" fontAlgn="base">
      <a:spcBef>
        <a:spcPct val="0"/>
      </a:spcBef>
      <a:spcAft>
        <a:spcPct val="0"/>
      </a:spcAft>
      <a:defRPr kern="1200">
        <a:solidFill>
          <a:schemeClr val="tx1"/>
        </a:solidFill>
        <a:latin typeface="Arial" charset="0"/>
        <a:ea typeface="ヒラギノ角ゴ Pro W3" charset="-128"/>
        <a:cs typeface="+mn-cs"/>
      </a:defRPr>
    </a:lvl4pPr>
    <a:lvl5pPr marL="2033899" algn="l" defTabSz="508473" rtl="0" fontAlgn="base">
      <a:spcBef>
        <a:spcPct val="0"/>
      </a:spcBef>
      <a:spcAft>
        <a:spcPct val="0"/>
      </a:spcAft>
      <a:defRPr kern="1200">
        <a:solidFill>
          <a:schemeClr val="tx1"/>
        </a:solidFill>
        <a:latin typeface="Arial" charset="0"/>
        <a:ea typeface="ヒラギノ角ゴ Pro W3" charset="-128"/>
        <a:cs typeface="+mn-cs"/>
      </a:defRPr>
    </a:lvl5pPr>
    <a:lvl6pPr marL="2542372" algn="l" defTabSz="1016948" rtl="0" eaLnBrk="1" latinLnBrk="0" hangingPunct="1">
      <a:defRPr kern="1200">
        <a:solidFill>
          <a:schemeClr val="tx1"/>
        </a:solidFill>
        <a:latin typeface="Arial" charset="0"/>
        <a:ea typeface="ヒラギノ角ゴ Pro W3" charset="-128"/>
        <a:cs typeface="+mn-cs"/>
      </a:defRPr>
    </a:lvl6pPr>
    <a:lvl7pPr marL="3050848" algn="l" defTabSz="1016948" rtl="0" eaLnBrk="1" latinLnBrk="0" hangingPunct="1">
      <a:defRPr kern="1200">
        <a:solidFill>
          <a:schemeClr val="tx1"/>
        </a:solidFill>
        <a:latin typeface="Arial" charset="0"/>
        <a:ea typeface="ヒラギノ角ゴ Pro W3" charset="-128"/>
        <a:cs typeface="+mn-cs"/>
      </a:defRPr>
    </a:lvl7pPr>
    <a:lvl8pPr marL="3559322" algn="l" defTabSz="1016948" rtl="0" eaLnBrk="1" latinLnBrk="0" hangingPunct="1">
      <a:defRPr kern="1200">
        <a:solidFill>
          <a:schemeClr val="tx1"/>
        </a:solidFill>
        <a:latin typeface="Arial" charset="0"/>
        <a:ea typeface="ヒラギノ角ゴ Pro W3" charset="-128"/>
        <a:cs typeface="+mn-cs"/>
      </a:defRPr>
    </a:lvl8pPr>
    <a:lvl9pPr marL="4067795" algn="l" defTabSz="1016948" rtl="0" eaLnBrk="1" latinLnBrk="0" hangingPunct="1">
      <a:defRPr kern="1200">
        <a:solidFill>
          <a:schemeClr val="tx1"/>
        </a:solidFill>
        <a:latin typeface="Arial" charset="0"/>
        <a:ea typeface="ヒラギノ角ゴ Pro W3"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an Jose Matta" initials="JM" lastIdx="12" clrIdx="0"/>
  <p:cmAuthor id="1" name="Andres Covarrubias" initials="AC" lastIdx="1" clrIdx="1"/>
  <p:cmAuthor id="2" name="mhepp" initials="m" lastIdx="15" clrIdx="2"/>
  <p:cmAuthor id="3" name="secheverria" initials="s" lastIdx="2" clrIdx="3"/>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FF00"/>
    <a:srgbClr val="99CCFF"/>
    <a:srgbClr val="0150A7"/>
    <a:srgbClr val="09669F"/>
    <a:srgbClr val="096E8D"/>
    <a:srgbClr val="236BAD"/>
    <a:srgbClr val="000000"/>
    <a:srgbClr val="F79646"/>
    <a:srgbClr val="00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8FD4443E-F989-4FC4-A0C8-D5A2AF1F390B}" styleName="Estilo oscuro 1 - Énfasis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B9631B5-78F2-41C9-869B-9F39066F8104}" styleName="Estilo medio 3 - Énfasis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87" autoAdjust="0"/>
    <p:restoredTop sz="85989" autoAdjust="0"/>
  </p:normalViewPr>
  <p:slideViewPr>
    <p:cSldViewPr snapToObjects="1">
      <p:cViewPr varScale="1">
        <p:scale>
          <a:sx n="82" d="100"/>
          <a:sy n="82" d="100"/>
        </p:scale>
        <p:origin x="-666" y="-84"/>
      </p:cViewPr>
      <p:guideLst>
        <p:guide orient="horz" pos="-5"/>
        <p:guide pos="3"/>
      </p:guideLst>
    </p:cSldViewPr>
  </p:slideViewPr>
  <p:outlineViewPr>
    <p:cViewPr>
      <p:scale>
        <a:sx n="33" d="100"/>
        <a:sy n="33" d="100"/>
      </p:scale>
      <p:origin x="0" y="864"/>
    </p:cViewPr>
  </p:outlineViewPr>
  <p:notesTextViewPr>
    <p:cViewPr>
      <p:scale>
        <a:sx n="100" d="100"/>
        <a:sy n="100" d="100"/>
      </p:scale>
      <p:origin x="0" y="0"/>
    </p:cViewPr>
  </p:notesTextViewPr>
  <p:notesViewPr>
    <p:cSldViewPr snapToObjects="1">
      <p:cViewPr varScale="1">
        <p:scale>
          <a:sx n="78" d="100"/>
          <a:sy n="78" d="100"/>
        </p:scale>
        <p:origin x="-2064" y="-90"/>
      </p:cViewPr>
      <p:guideLst>
        <p:guide orient="horz" pos="2928"/>
        <p:guide pos="220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1"/>
            <a:ext cx="3038446" cy="4651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s-ES"/>
          </a:p>
        </p:txBody>
      </p:sp>
      <p:sp>
        <p:nvSpPr>
          <p:cNvPr id="76803" name="Rectangle 3"/>
          <p:cNvSpPr>
            <a:spLocks noGrp="1" noChangeArrowheads="1"/>
          </p:cNvSpPr>
          <p:nvPr>
            <p:ph type="dt" sz="quarter" idx="1"/>
          </p:nvPr>
        </p:nvSpPr>
        <p:spPr bwMode="auto">
          <a:xfrm>
            <a:off x="3970304" y="1"/>
            <a:ext cx="3038445" cy="4651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FEAD0F9F-7DE0-455B-98A9-C7ECC5FC8D8D}" type="datetime1">
              <a:rPr lang="es-ES"/>
              <a:pPr>
                <a:defRPr/>
              </a:pPr>
              <a:t>23/06/2014</a:t>
            </a:fld>
            <a:endParaRPr lang="es-ES"/>
          </a:p>
        </p:txBody>
      </p:sp>
      <p:sp>
        <p:nvSpPr>
          <p:cNvPr id="76804" name="Rectangle 4"/>
          <p:cNvSpPr>
            <a:spLocks noGrp="1" noChangeArrowheads="1"/>
          </p:cNvSpPr>
          <p:nvPr>
            <p:ph type="ftr" sz="quarter" idx="2"/>
          </p:nvPr>
        </p:nvSpPr>
        <p:spPr bwMode="auto">
          <a:xfrm>
            <a:off x="0" y="8829714"/>
            <a:ext cx="3038446" cy="46519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s-ES"/>
          </a:p>
        </p:txBody>
      </p:sp>
      <p:sp>
        <p:nvSpPr>
          <p:cNvPr id="76805" name="Rectangle 5"/>
          <p:cNvSpPr>
            <a:spLocks noGrp="1" noChangeArrowheads="1"/>
          </p:cNvSpPr>
          <p:nvPr>
            <p:ph type="sldNum" sz="quarter" idx="3"/>
          </p:nvPr>
        </p:nvSpPr>
        <p:spPr bwMode="auto">
          <a:xfrm>
            <a:off x="3970304" y="8829714"/>
            <a:ext cx="3038445" cy="46519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95B212A4-AC51-4ED3-9ED4-547D1C096887}" type="slidenum">
              <a:rPr lang="es-ES"/>
              <a:pPr>
                <a:defRPr/>
              </a:pPr>
              <a:t>‹Nº›</a:t>
            </a:fld>
            <a:endParaRPr lang="es-ES"/>
          </a:p>
        </p:txBody>
      </p:sp>
    </p:spTree>
    <p:extLst>
      <p:ext uri="{BB962C8B-B14F-4D97-AF65-F5344CB8AC3E}">
        <p14:creationId xmlns:p14="http://schemas.microsoft.com/office/powerpoint/2010/main" xmlns="" val="2193386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446" cy="465194"/>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s-ES"/>
          </a:p>
        </p:txBody>
      </p:sp>
      <p:sp>
        <p:nvSpPr>
          <p:cNvPr id="3" name="Date Placeholder 2"/>
          <p:cNvSpPr>
            <a:spLocks noGrp="1"/>
          </p:cNvSpPr>
          <p:nvPr>
            <p:ph type="dt" idx="1"/>
          </p:nvPr>
        </p:nvSpPr>
        <p:spPr>
          <a:xfrm>
            <a:off x="3970304" y="1"/>
            <a:ext cx="3038445" cy="465194"/>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DBCD8A45-8642-4DCA-B8C7-7329893A7216}" type="datetime1">
              <a:rPr lang="en-US"/>
              <a:pPr>
                <a:defRPr/>
              </a:pPr>
              <a:t>6/23/2014</a:t>
            </a:fld>
            <a:endParaRPr lang="en-US"/>
          </a:p>
        </p:txBody>
      </p:sp>
      <p:sp>
        <p:nvSpPr>
          <p:cNvPr id="4" name="Slide Image Placeholder 3"/>
          <p:cNvSpPr>
            <a:spLocks noGrp="1" noRot="1" noChangeAspect="1"/>
          </p:cNvSpPr>
          <p:nvPr>
            <p:ph type="sldImg" idx="2"/>
          </p:nvPr>
        </p:nvSpPr>
        <p:spPr>
          <a:xfrm>
            <a:off x="1254125" y="696913"/>
            <a:ext cx="4502150" cy="348615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s-ES" noProof="0" smtClean="0"/>
          </a:p>
        </p:txBody>
      </p:sp>
      <p:sp>
        <p:nvSpPr>
          <p:cNvPr id="5" name="Notes Placeholder 4"/>
          <p:cNvSpPr>
            <a:spLocks noGrp="1"/>
          </p:cNvSpPr>
          <p:nvPr>
            <p:ph type="body" sz="quarter" idx="3"/>
          </p:nvPr>
        </p:nvSpPr>
        <p:spPr>
          <a:xfrm>
            <a:off x="700545" y="4415603"/>
            <a:ext cx="5609312" cy="4183754"/>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714"/>
            <a:ext cx="3038446" cy="465193"/>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s-ES"/>
          </a:p>
        </p:txBody>
      </p:sp>
      <p:sp>
        <p:nvSpPr>
          <p:cNvPr id="7" name="Slide Number Placeholder 6"/>
          <p:cNvSpPr>
            <a:spLocks noGrp="1"/>
          </p:cNvSpPr>
          <p:nvPr>
            <p:ph type="sldNum" sz="quarter" idx="5"/>
          </p:nvPr>
        </p:nvSpPr>
        <p:spPr>
          <a:xfrm>
            <a:off x="3970304" y="8829714"/>
            <a:ext cx="3038445" cy="46519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5FB78936-087F-4538-B578-A3A75500F645}" type="slidenum">
              <a:rPr lang="en-US"/>
              <a:pPr>
                <a:defRPr/>
              </a:pPr>
              <a:t>‹Nº›</a:t>
            </a:fld>
            <a:endParaRPr lang="en-US"/>
          </a:p>
        </p:txBody>
      </p:sp>
    </p:spTree>
    <p:extLst>
      <p:ext uri="{BB962C8B-B14F-4D97-AF65-F5344CB8AC3E}">
        <p14:creationId xmlns:p14="http://schemas.microsoft.com/office/powerpoint/2010/main" xmlns="" val="650692060"/>
      </p:ext>
    </p:extLst>
  </p:cSld>
  <p:clrMap bg1="lt1" tx1="dk1" bg2="lt2" tx2="dk2" accent1="accent1" accent2="accent2" accent3="accent3" accent4="accent4" accent5="accent5" accent6="accent6" hlink="hlink" folHlink="folHlink"/>
  <p:notesStyle>
    <a:lvl1pPr algn="l" defTabSz="508473" rtl="0" eaLnBrk="0" fontAlgn="base" hangingPunct="0">
      <a:spcBef>
        <a:spcPct val="30000"/>
      </a:spcBef>
      <a:spcAft>
        <a:spcPct val="0"/>
      </a:spcAft>
      <a:defRPr sz="1300" kern="1200">
        <a:solidFill>
          <a:schemeClr val="tx1"/>
        </a:solidFill>
        <a:latin typeface="+mn-lt"/>
        <a:ea typeface="ヒラギノ角ゴ Pro W3" charset="-128"/>
        <a:cs typeface="ヒラギノ角ゴ Pro W3" charset="-128"/>
      </a:defRPr>
    </a:lvl1pPr>
    <a:lvl2pPr marL="508473" algn="l" defTabSz="508473" rtl="0" eaLnBrk="0" fontAlgn="base" hangingPunct="0">
      <a:spcBef>
        <a:spcPct val="30000"/>
      </a:spcBef>
      <a:spcAft>
        <a:spcPct val="0"/>
      </a:spcAft>
      <a:defRPr sz="1300" kern="1200">
        <a:solidFill>
          <a:schemeClr val="tx1"/>
        </a:solidFill>
        <a:latin typeface="+mn-lt"/>
        <a:ea typeface="ヒラギノ角ゴ Pro W3" charset="-128"/>
        <a:cs typeface="+mn-cs"/>
      </a:defRPr>
    </a:lvl2pPr>
    <a:lvl3pPr marL="1016948" algn="l" defTabSz="508473" rtl="0" eaLnBrk="0" fontAlgn="base" hangingPunct="0">
      <a:spcBef>
        <a:spcPct val="30000"/>
      </a:spcBef>
      <a:spcAft>
        <a:spcPct val="0"/>
      </a:spcAft>
      <a:defRPr sz="1300" kern="1200">
        <a:solidFill>
          <a:schemeClr val="tx1"/>
        </a:solidFill>
        <a:latin typeface="+mn-lt"/>
        <a:ea typeface="ヒラギノ角ゴ Pro W3" charset="-128"/>
        <a:cs typeface="+mn-cs"/>
      </a:defRPr>
    </a:lvl3pPr>
    <a:lvl4pPr marL="1525420" algn="l" defTabSz="508473" rtl="0" eaLnBrk="0" fontAlgn="base" hangingPunct="0">
      <a:spcBef>
        <a:spcPct val="30000"/>
      </a:spcBef>
      <a:spcAft>
        <a:spcPct val="0"/>
      </a:spcAft>
      <a:defRPr sz="1300" kern="1200">
        <a:solidFill>
          <a:schemeClr val="tx1"/>
        </a:solidFill>
        <a:latin typeface="+mn-lt"/>
        <a:ea typeface="ヒラギノ角ゴ Pro W3" charset="-128"/>
        <a:cs typeface="+mn-cs"/>
      </a:defRPr>
    </a:lvl4pPr>
    <a:lvl5pPr marL="2033899" algn="l" defTabSz="508473" rtl="0" eaLnBrk="0" fontAlgn="base" hangingPunct="0">
      <a:spcBef>
        <a:spcPct val="30000"/>
      </a:spcBef>
      <a:spcAft>
        <a:spcPct val="0"/>
      </a:spcAft>
      <a:defRPr sz="1300" kern="1200">
        <a:solidFill>
          <a:schemeClr val="tx1"/>
        </a:solidFill>
        <a:latin typeface="+mn-lt"/>
        <a:ea typeface="ヒラギノ角ゴ Pro W3" charset="-128"/>
        <a:cs typeface="+mn-cs"/>
      </a:defRPr>
    </a:lvl5pPr>
    <a:lvl6pPr marL="2542372" algn="l" defTabSz="508473" rtl="0" eaLnBrk="1" latinLnBrk="0" hangingPunct="1">
      <a:defRPr sz="1300" kern="1200">
        <a:solidFill>
          <a:schemeClr val="tx1"/>
        </a:solidFill>
        <a:latin typeface="+mn-lt"/>
        <a:ea typeface="+mn-ea"/>
        <a:cs typeface="+mn-cs"/>
      </a:defRPr>
    </a:lvl6pPr>
    <a:lvl7pPr marL="3050848" algn="l" defTabSz="508473" rtl="0" eaLnBrk="1" latinLnBrk="0" hangingPunct="1">
      <a:defRPr sz="1300" kern="1200">
        <a:solidFill>
          <a:schemeClr val="tx1"/>
        </a:solidFill>
        <a:latin typeface="+mn-lt"/>
        <a:ea typeface="+mn-ea"/>
        <a:cs typeface="+mn-cs"/>
      </a:defRPr>
    </a:lvl7pPr>
    <a:lvl8pPr marL="3559322" algn="l" defTabSz="508473" rtl="0" eaLnBrk="1" latinLnBrk="0" hangingPunct="1">
      <a:defRPr sz="1300" kern="1200">
        <a:solidFill>
          <a:schemeClr val="tx1"/>
        </a:solidFill>
        <a:latin typeface="+mn-lt"/>
        <a:ea typeface="+mn-ea"/>
        <a:cs typeface="+mn-cs"/>
      </a:defRPr>
    </a:lvl8pPr>
    <a:lvl9pPr marL="4067795" algn="l" defTabSz="508473"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255713" y="698500"/>
            <a:ext cx="4498975" cy="3482975"/>
          </a:xfrm>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pPr>
              <a:defRPr/>
            </a:pPr>
            <a:fld id="{720BE0C8-D547-4A0F-8293-EED332661F8A}" type="slidenum">
              <a:rPr lang="en-US" smtClean="0">
                <a:solidFill>
                  <a:prstClr val="black"/>
                </a:solidFill>
              </a:rPr>
              <a:pPr>
                <a:defRPr/>
              </a:pPr>
              <a:t>1</a:t>
            </a:fld>
            <a:endParaRPr lang="en-US">
              <a:solidFill>
                <a:prstClr val="black"/>
              </a:solidFill>
            </a:endParaRPr>
          </a:p>
        </p:txBody>
      </p:sp>
    </p:spTree>
    <p:extLst>
      <p:ext uri="{BB962C8B-B14F-4D97-AF65-F5344CB8AC3E}">
        <p14:creationId xmlns:p14="http://schemas.microsoft.com/office/powerpoint/2010/main" xmlns="" val="2305791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7E5E5D-C73F-4065-A347-0F89A61DF968}" type="slidenum">
              <a:rPr lang="es-ES"/>
              <a:pPr/>
              <a:t>14</a:t>
            </a:fld>
            <a:endParaRPr lang="es-ES"/>
          </a:p>
        </p:txBody>
      </p:sp>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3444" y="2416013"/>
            <a:ext cx="8538845" cy="1667050"/>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6860" y="4407059"/>
            <a:ext cx="7031990" cy="1987497"/>
          </a:xfrm>
        </p:spPr>
        <p:txBody>
          <a:bodyPr/>
          <a:lstStyle>
            <a:lvl1pPr marL="0" indent="0" algn="ctr">
              <a:buNone/>
              <a:defRPr>
                <a:solidFill>
                  <a:schemeClr val="tx1">
                    <a:tint val="75000"/>
                  </a:schemeClr>
                </a:solidFill>
              </a:defRPr>
            </a:lvl1pPr>
            <a:lvl2pPr marL="508473" indent="0" algn="ctr">
              <a:buNone/>
              <a:defRPr>
                <a:solidFill>
                  <a:schemeClr val="tx1">
                    <a:tint val="75000"/>
                  </a:schemeClr>
                </a:solidFill>
              </a:defRPr>
            </a:lvl2pPr>
            <a:lvl3pPr marL="1016948" indent="0" algn="ctr">
              <a:buNone/>
              <a:defRPr>
                <a:solidFill>
                  <a:schemeClr val="tx1">
                    <a:tint val="75000"/>
                  </a:schemeClr>
                </a:solidFill>
              </a:defRPr>
            </a:lvl3pPr>
            <a:lvl4pPr marL="1525420" indent="0" algn="ctr">
              <a:buNone/>
              <a:defRPr>
                <a:solidFill>
                  <a:schemeClr val="tx1">
                    <a:tint val="75000"/>
                  </a:schemeClr>
                </a:solidFill>
              </a:defRPr>
            </a:lvl4pPr>
            <a:lvl5pPr marL="2033899" indent="0" algn="ctr">
              <a:buNone/>
              <a:defRPr>
                <a:solidFill>
                  <a:schemeClr val="tx1">
                    <a:tint val="75000"/>
                  </a:schemeClr>
                </a:solidFill>
              </a:defRPr>
            </a:lvl5pPr>
            <a:lvl6pPr marL="2542372" indent="0" algn="ctr">
              <a:buNone/>
              <a:defRPr>
                <a:solidFill>
                  <a:schemeClr val="tx1">
                    <a:tint val="75000"/>
                  </a:schemeClr>
                </a:solidFill>
              </a:defRPr>
            </a:lvl6pPr>
            <a:lvl7pPr marL="3050848" indent="0" algn="ctr">
              <a:buNone/>
              <a:defRPr>
                <a:solidFill>
                  <a:schemeClr val="tx1">
                    <a:tint val="75000"/>
                  </a:schemeClr>
                </a:solidFill>
              </a:defRPr>
            </a:lvl7pPr>
            <a:lvl8pPr marL="3559322" indent="0" algn="ctr">
              <a:buNone/>
              <a:defRPr>
                <a:solidFill>
                  <a:schemeClr val="tx1">
                    <a:tint val="75000"/>
                  </a:schemeClr>
                </a:solidFill>
              </a:defRPr>
            </a:lvl8pPr>
            <a:lvl9pPr marL="4067795"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502304" y="7208324"/>
            <a:ext cx="2343996"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pPr>
              <a:defRPr/>
            </a:pPr>
            <a:fld id="{FD673768-0B58-4D4F-8091-ED0807EB769C}"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pPr>
              <a:defRPr/>
            </a:pPr>
            <a:fld id="{DC1E2C93-A155-4F28-8571-C5183FFC225D}"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420" y="311470"/>
            <a:ext cx="2260283" cy="663579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502298" y="311470"/>
            <a:ext cx="5943705" cy="663579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pPr>
              <a:defRPr/>
            </a:pPr>
            <a:fld id="{9A212C5A-9628-4A39-8AC3-CEAB3E28AEDC}" type="slidenum">
              <a:rPr lang="en-US"/>
              <a:pPr>
                <a:defRPr/>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4"/>
          <p:cNvSpPr/>
          <p:nvPr userDrawn="1"/>
        </p:nvSpPr>
        <p:spPr>
          <a:xfrm>
            <a:off x="14" y="7517925"/>
            <a:ext cx="10045700" cy="259239"/>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lIns="101696" tIns="50844" rIns="101696" bIns="50844" anchor="ctr"/>
          <a:lstStyle/>
          <a:p>
            <a:pPr>
              <a:defRPr/>
            </a:pPr>
            <a:endParaRPr lang="es-ES">
              <a:solidFill>
                <a:srgbClr val="FFFFFF"/>
              </a:solidFill>
              <a:ea typeface="ヒラギノ角ゴ Pro W3" charset="-128"/>
            </a:endParaRPr>
          </a:p>
        </p:txBody>
      </p:sp>
      <p:sp>
        <p:nvSpPr>
          <p:cNvPr id="5" name="Rectangle 13"/>
          <p:cNvSpPr>
            <a:spLocks noChangeArrowheads="1"/>
          </p:cNvSpPr>
          <p:nvPr userDrawn="1"/>
        </p:nvSpPr>
        <p:spPr bwMode="auto">
          <a:xfrm>
            <a:off x="7858680" y="0"/>
            <a:ext cx="2187033" cy="7517924"/>
          </a:xfrm>
          <a:prstGeom prst="rect">
            <a:avLst/>
          </a:prstGeom>
          <a:solidFill>
            <a:schemeClr val="bg1"/>
          </a:solidFill>
          <a:ln w="9525">
            <a:noFill/>
            <a:miter lim="800000"/>
            <a:headEnd/>
            <a:tailEnd/>
          </a:ln>
          <a:effectLst>
            <a:outerShdw dist="38100" dir="5640026" rotWithShape="0">
              <a:srgbClr val="808080">
                <a:alpha val="25000"/>
              </a:srgbClr>
            </a:outerShdw>
          </a:effectLst>
        </p:spPr>
        <p:txBody>
          <a:bodyPr lIns="101696" tIns="50844" rIns="101696" bIns="50844" anchor="ctr"/>
          <a:lstStyle/>
          <a:p>
            <a:endParaRPr lang="es-ES">
              <a:solidFill>
                <a:srgbClr val="FFFFFF"/>
              </a:solidFill>
              <a:latin typeface="Calibri" pitchFamily="34" charset="0"/>
            </a:endParaRPr>
          </a:p>
        </p:txBody>
      </p:sp>
      <p:sp>
        <p:nvSpPr>
          <p:cNvPr id="6" name="Rectangle 12"/>
          <p:cNvSpPr>
            <a:spLocks noChangeArrowheads="1"/>
          </p:cNvSpPr>
          <p:nvPr userDrawn="1"/>
        </p:nvSpPr>
        <p:spPr bwMode="auto">
          <a:xfrm>
            <a:off x="5238" y="0"/>
            <a:ext cx="7853435" cy="7517924"/>
          </a:xfrm>
          <a:prstGeom prst="rect">
            <a:avLst/>
          </a:prstGeom>
          <a:solidFill>
            <a:srgbClr val="006CB7"/>
          </a:solidFill>
          <a:ln w="9525">
            <a:noFill/>
            <a:miter lim="800000"/>
            <a:headEnd/>
            <a:tailEnd/>
          </a:ln>
          <a:effectLst>
            <a:outerShdw dist="38100" dir="3779989" algn="br" rotWithShape="0">
              <a:srgbClr val="808080">
                <a:alpha val="70000"/>
              </a:srgbClr>
            </a:outerShdw>
          </a:effectLst>
        </p:spPr>
        <p:txBody>
          <a:bodyPr lIns="101696" tIns="50844" rIns="101696" bIns="50844" anchor="ctr"/>
          <a:lstStyle/>
          <a:p>
            <a:endParaRPr lang="es-ES">
              <a:solidFill>
                <a:srgbClr val="FFFFFF"/>
              </a:solidFill>
              <a:latin typeface="Calibri" pitchFamily="34" charset="0"/>
            </a:endParaRPr>
          </a:p>
        </p:txBody>
      </p:sp>
      <p:pic>
        <p:nvPicPr>
          <p:cNvPr id="7" name="Picture 15" descr="LOGOTIPO"/>
          <p:cNvPicPr>
            <a:picLocks noChangeAspect="1" noChangeArrowheads="1"/>
          </p:cNvPicPr>
          <p:nvPr userDrawn="1"/>
        </p:nvPicPr>
        <p:blipFill>
          <a:blip r:embed="rId2"/>
          <a:srcRect/>
          <a:stretch>
            <a:fillRect/>
          </a:stretch>
        </p:blipFill>
        <p:spPr bwMode="auto">
          <a:xfrm>
            <a:off x="7858680" y="2864250"/>
            <a:ext cx="2187033" cy="2048706"/>
          </a:xfrm>
          <a:prstGeom prst="rect">
            <a:avLst/>
          </a:prstGeom>
          <a:noFill/>
          <a:ln w="9525">
            <a:noFill/>
            <a:miter lim="800000"/>
            <a:headEnd/>
            <a:tailEnd/>
          </a:ln>
        </p:spPr>
      </p:pic>
      <p:sp>
        <p:nvSpPr>
          <p:cNvPr id="2" name="Title 1"/>
          <p:cNvSpPr>
            <a:spLocks noGrp="1"/>
          </p:cNvSpPr>
          <p:nvPr>
            <p:ph type="ctrTitle"/>
          </p:nvPr>
        </p:nvSpPr>
        <p:spPr>
          <a:xfrm>
            <a:off x="753444" y="2416013"/>
            <a:ext cx="8538845" cy="1667050"/>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6860" y="4407059"/>
            <a:ext cx="7031990" cy="1987497"/>
          </a:xfrm>
          <a:prstGeom prst="rect">
            <a:avLst/>
          </a:prstGeom>
        </p:spPr>
        <p:txBody>
          <a:bodyPr lIns="101696" tIns="50844" rIns="101696" bIns="50844"/>
          <a:lstStyle>
            <a:lvl1pPr marL="0" indent="0" algn="ctr">
              <a:buNone/>
              <a:defRPr>
                <a:solidFill>
                  <a:schemeClr val="tx1">
                    <a:tint val="75000"/>
                  </a:schemeClr>
                </a:solidFill>
              </a:defRPr>
            </a:lvl1pPr>
            <a:lvl2pPr marL="508473" indent="0" algn="ctr">
              <a:buNone/>
              <a:defRPr>
                <a:solidFill>
                  <a:schemeClr val="tx1">
                    <a:tint val="75000"/>
                  </a:schemeClr>
                </a:solidFill>
              </a:defRPr>
            </a:lvl2pPr>
            <a:lvl3pPr marL="1016948" indent="0" algn="ctr">
              <a:buNone/>
              <a:defRPr>
                <a:solidFill>
                  <a:schemeClr val="tx1">
                    <a:tint val="75000"/>
                  </a:schemeClr>
                </a:solidFill>
              </a:defRPr>
            </a:lvl3pPr>
            <a:lvl4pPr marL="1525420" indent="0" algn="ctr">
              <a:buNone/>
              <a:defRPr>
                <a:solidFill>
                  <a:schemeClr val="tx1">
                    <a:tint val="75000"/>
                  </a:schemeClr>
                </a:solidFill>
              </a:defRPr>
            </a:lvl4pPr>
            <a:lvl5pPr marL="2033899" indent="0" algn="ctr">
              <a:buNone/>
              <a:defRPr>
                <a:solidFill>
                  <a:schemeClr val="tx1">
                    <a:tint val="75000"/>
                  </a:schemeClr>
                </a:solidFill>
              </a:defRPr>
            </a:lvl5pPr>
            <a:lvl6pPr marL="2542372" indent="0" algn="ctr">
              <a:buNone/>
              <a:defRPr>
                <a:solidFill>
                  <a:schemeClr val="tx1">
                    <a:tint val="75000"/>
                  </a:schemeClr>
                </a:solidFill>
              </a:defRPr>
            </a:lvl6pPr>
            <a:lvl7pPr marL="3050848" indent="0" algn="ctr">
              <a:buNone/>
              <a:defRPr>
                <a:solidFill>
                  <a:schemeClr val="tx1">
                    <a:tint val="75000"/>
                  </a:schemeClr>
                </a:solidFill>
              </a:defRPr>
            </a:lvl7pPr>
            <a:lvl8pPr marL="3559322" indent="0" algn="ctr">
              <a:buNone/>
              <a:defRPr>
                <a:solidFill>
                  <a:schemeClr val="tx1">
                    <a:tint val="75000"/>
                  </a:schemeClr>
                </a:solidFill>
              </a:defRPr>
            </a:lvl8pPr>
            <a:lvl9pPr marL="4067795" indent="0" algn="ctr">
              <a:buNone/>
              <a:defRPr>
                <a:solidFill>
                  <a:schemeClr val="tx1">
                    <a:tint val="75000"/>
                  </a:schemeClr>
                </a:solidFill>
              </a:defRPr>
            </a:lvl9pPr>
          </a:lstStyle>
          <a:p>
            <a:r>
              <a:rPr lang="en-US" smtClean="0"/>
              <a:t>Click to edit Master subtitle style</a:t>
            </a:r>
            <a:endParaRPr lang="en-US"/>
          </a:p>
        </p:txBody>
      </p:sp>
      <p:sp>
        <p:nvSpPr>
          <p:cNvPr id="8" name="Date Placeholder 3"/>
          <p:cNvSpPr>
            <a:spLocks noGrp="1"/>
          </p:cNvSpPr>
          <p:nvPr>
            <p:ph type="dt" sz="half" idx="10"/>
          </p:nvPr>
        </p:nvSpPr>
        <p:spPr>
          <a:xfrm>
            <a:off x="502304" y="7208324"/>
            <a:ext cx="2343996"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endParaRPr lang="en-US"/>
          </a:p>
        </p:txBody>
      </p:sp>
      <p:sp>
        <p:nvSpPr>
          <p:cNvPr id="9" name="Footer Placeholder 4"/>
          <p:cNvSpPr>
            <a:spLocks noGrp="1"/>
          </p:cNvSpPr>
          <p:nvPr>
            <p:ph type="ftr" sz="quarter" idx="11"/>
          </p:nvPr>
        </p:nvSpPr>
        <p:spPr>
          <a:xfrm>
            <a:off x="3432302" y="7208324"/>
            <a:ext cx="3181139"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r>
              <a:rPr lang="es-CL" smtClean="0"/>
              <a:t>Gobierno de Chile | Ministerio de Desarrollo Social</a:t>
            </a:r>
            <a:endParaRPr lang="es-ES"/>
          </a:p>
        </p:txBody>
      </p:sp>
      <p:sp>
        <p:nvSpPr>
          <p:cNvPr id="10" name="Slide Number Placeholder 5"/>
          <p:cNvSpPr>
            <a:spLocks noGrp="1"/>
          </p:cNvSpPr>
          <p:nvPr>
            <p:ph type="sldNum" sz="quarter" idx="12"/>
          </p:nvPr>
        </p:nvSpPr>
        <p:spPr>
          <a:xfrm>
            <a:off x="7199438" y="7208324"/>
            <a:ext cx="2343996"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fld id="{F52A01E0-2174-4D5E-8207-34D099A59AFA}" type="slidenum">
              <a:rPr lang="en-US"/>
              <a:pPr>
                <a:defRPr/>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2296" y="1814682"/>
            <a:ext cx="8538845" cy="1062160"/>
          </a:xfrm>
          <a:prstGeom prst="rect">
            <a:avLst/>
          </a:prstGeom>
        </p:spPr>
        <p:txBody>
          <a:bodyPr lIns="112238" tIns="56116" rIns="112238" bIns="56116"/>
          <a:lstStyle>
            <a:lvl1pPr marL="0" marR="0" indent="0" algn="l" defTabSz="561182" rtl="0" eaLnBrk="1" fontAlgn="auto" latinLnBrk="0" hangingPunct="1">
              <a:lnSpc>
                <a:spcPct val="100000"/>
              </a:lnSpc>
              <a:spcBef>
                <a:spcPct val="0"/>
              </a:spcBef>
              <a:spcAft>
                <a:spcPts val="0"/>
              </a:spcAft>
              <a:tabLst/>
              <a:defRPr sz="5300"/>
            </a:lvl1pPr>
          </a:lstStyle>
          <a:p>
            <a:pPr lvl="0"/>
            <a:r>
              <a:rPr lang="en-US" noProof="0" dirty="0" smtClean="0"/>
              <a:t>Click to edit Master title style</a:t>
            </a:r>
          </a:p>
        </p:txBody>
      </p:sp>
      <p:sp>
        <p:nvSpPr>
          <p:cNvPr id="3" name="Subtitle 2"/>
          <p:cNvSpPr>
            <a:spLocks noGrp="1"/>
          </p:cNvSpPr>
          <p:nvPr>
            <p:ph type="subTitle" idx="1"/>
          </p:nvPr>
        </p:nvSpPr>
        <p:spPr>
          <a:xfrm>
            <a:off x="502288" y="2938043"/>
            <a:ext cx="7031990" cy="691303"/>
          </a:xfrm>
          <a:prstGeom prst="rect">
            <a:avLst/>
          </a:prstGeom>
        </p:spPr>
        <p:txBody>
          <a:bodyPr lIns="112238" tIns="56116" rIns="112238" bIns="56116"/>
          <a:lstStyle>
            <a:lvl1pPr marL="0" marR="0" indent="0" algn="l" defTabSz="561182" rtl="0" eaLnBrk="1" fontAlgn="auto" latinLnBrk="0" hangingPunct="1">
              <a:lnSpc>
                <a:spcPct val="100000"/>
              </a:lnSpc>
              <a:spcBef>
                <a:spcPct val="20000"/>
              </a:spcBef>
              <a:spcAft>
                <a:spcPts val="0"/>
              </a:spcAft>
              <a:buClrTx/>
              <a:buSzTx/>
              <a:buFont typeface="Arial"/>
              <a:buNone/>
              <a:tabLst/>
              <a:defRPr sz="3900">
                <a:solidFill>
                  <a:schemeClr val="tx1">
                    <a:tint val="75000"/>
                  </a:schemeClr>
                </a:solidFill>
              </a:defRPr>
            </a:lvl1pPr>
            <a:lvl2pPr marL="561182" indent="0" algn="ctr">
              <a:buNone/>
              <a:defRPr>
                <a:solidFill>
                  <a:schemeClr val="tx1">
                    <a:tint val="75000"/>
                  </a:schemeClr>
                </a:solidFill>
              </a:defRPr>
            </a:lvl2pPr>
            <a:lvl3pPr marL="1122369" indent="0" algn="ctr">
              <a:buNone/>
              <a:defRPr>
                <a:solidFill>
                  <a:schemeClr val="tx1">
                    <a:tint val="75000"/>
                  </a:schemeClr>
                </a:solidFill>
              </a:defRPr>
            </a:lvl3pPr>
            <a:lvl4pPr marL="1683549" indent="0" algn="ctr">
              <a:buNone/>
              <a:defRPr>
                <a:solidFill>
                  <a:schemeClr val="tx1">
                    <a:tint val="75000"/>
                  </a:schemeClr>
                </a:solidFill>
              </a:defRPr>
            </a:lvl4pPr>
            <a:lvl5pPr marL="2244734" indent="0" algn="ctr">
              <a:buNone/>
              <a:defRPr>
                <a:solidFill>
                  <a:schemeClr val="tx1">
                    <a:tint val="75000"/>
                  </a:schemeClr>
                </a:solidFill>
              </a:defRPr>
            </a:lvl5pPr>
            <a:lvl6pPr marL="2805916" indent="0" algn="ctr">
              <a:buNone/>
              <a:defRPr>
                <a:solidFill>
                  <a:schemeClr val="tx1">
                    <a:tint val="75000"/>
                  </a:schemeClr>
                </a:solidFill>
              </a:defRPr>
            </a:lvl6pPr>
            <a:lvl7pPr marL="3367102" indent="0" algn="ctr">
              <a:buNone/>
              <a:defRPr>
                <a:solidFill>
                  <a:schemeClr val="tx1">
                    <a:tint val="75000"/>
                  </a:schemeClr>
                </a:solidFill>
              </a:defRPr>
            </a:lvl7pPr>
            <a:lvl8pPr marL="3928284" indent="0" algn="ctr">
              <a:buNone/>
              <a:defRPr>
                <a:solidFill>
                  <a:schemeClr val="tx1">
                    <a:tint val="75000"/>
                  </a:schemeClr>
                </a:solidFill>
              </a:defRPr>
            </a:lvl8pPr>
            <a:lvl9pPr marL="4489469" indent="0" algn="ctr">
              <a:buNone/>
              <a:defRPr>
                <a:solidFill>
                  <a:schemeClr val="tx1">
                    <a:tint val="75000"/>
                  </a:schemeClr>
                </a:solidFill>
              </a:defRPr>
            </a:lvl9pPr>
          </a:lstStyle>
          <a:p>
            <a:pPr lvl="0"/>
            <a:r>
              <a:rPr lang="en-US" noProof="0" dirty="0" smtClean="0"/>
              <a:t>Click to edit Master subtitle style</a:t>
            </a:r>
          </a:p>
        </p:txBody>
      </p:sp>
      <p:sp>
        <p:nvSpPr>
          <p:cNvPr id="4" name="Date Placeholder 3"/>
          <p:cNvSpPr>
            <a:spLocks noGrp="1"/>
          </p:cNvSpPr>
          <p:nvPr>
            <p:ph type="dt" sz="half" idx="10"/>
          </p:nvPr>
        </p:nvSpPr>
        <p:spPr>
          <a:xfrm>
            <a:off x="501942"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endParaRPr lang="en-US" dirty="0">
              <a:solidFill>
                <a:prstClr val="white"/>
              </a:solidFill>
            </a:endParaRPr>
          </a:p>
        </p:txBody>
      </p:sp>
      <p:sp>
        <p:nvSpPr>
          <p:cNvPr id="5" name="Footer Placeholder 4"/>
          <p:cNvSpPr>
            <a:spLocks noGrp="1"/>
          </p:cNvSpPr>
          <p:nvPr>
            <p:ph type="ftr" sz="quarter" idx="11"/>
          </p:nvPr>
        </p:nvSpPr>
        <p:spPr>
          <a:xfrm>
            <a:off x="3431908" y="7207791"/>
            <a:ext cx="3181908"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r>
              <a:rPr lang="es-CL" smtClean="0">
                <a:solidFill>
                  <a:prstClr val="white"/>
                </a:solidFill>
              </a:rPr>
              <a:t>Gobierno de Chile | Ministerio de Desarrollo Social</a:t>
            </a:r>
            <a:endParaRPr lang="es-CL" dirty="0">
              <a:solidFill>
                <a:prstClr val="white"/>
              </a:solidFill>
            </a:endParaRPr>
          </a:p>
        </p:txBody>
      </p:sp>
      <p:sp>
        <p:nvSpPr>
          <p:cNvPr id="6" name="Slide Number Placeholder 5"/>
          <p:cNvSpPr>
            <a:spLocks noGrp="1"/>
          </p:cNvSpPr>
          <p:nvPr>
            <p:ph type="sldNum" sz="quarter" idx="12"/>
          </p:nvPr>
        </p:nvSpPr>
        <p:spPr>
          <a:xfrm>
            <a:off x="7199403"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fld id="{50C7FE67-555E-44D8-B703-9F6FBD879FCB}" type="slidenum">
              <a:rPr lang="en-US" smtClean="0">
                <a:solidFill>
                  <a:prstClr val="white"/>
                </a:solidFill>
              </a:rPr>
              <a:pPr/>
              <a:t>‹Nº›</a:t>
            </a:fld>
            <a:endParaRPr lang="en-US" dirty="0">
              <a:solidFill>
                <a:prstClr val="white"/>
              </a:solidFill>
            </a:endParaRPr>
          </a:p>
        </p:txBody>
      </p:sp>
    </p:spTree>
    <p:extLst>
      <p:ext uri="{BB962C8B-B14F-4D97-AF65-F5344CB8AC3E}">
        <p14:creationId xmlns:p14="http://schemas.microsoft.com/office/powerpoint/2010/main" xmlns="" val="308430146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310" y="311446"/>
            <a:ext cx="9041131" cy="1296194"/>
          </a:xfrm>
          <a:prstGeom prst="rect">
            <a:avLst/>
          </a:prstGeom>
        </p:spPr>
        <p:txBody>
          <a:bodyPr lIns="112238" tIns="56116" rIns="112238" bIns="56116"/>
          <a:lstStyle/>
          <a:p>
            <a:r>
              <a:rPr lang="en-US" smtClean="0"/>
              <a:t>Click to edit Master title style</a:t>
            </a:r>
            <a:endParaRPr lang="en-US"/>
          </a:p>
        </p:txBody>
      </p:sp>
      <p:sp>
        <p:nvSpPr>
          <p:cNvPr id="3" name="Content Placeholder 2"/>
          <p:cNvSpPr>
            <a:spLocks noGrp="1"/>
          </p:cNvSpPr>
          <p:nvPr>
            <p:ph idx="1"/>
          </p:nvPr>
        </p:nvSpPr>
        <p:spPr>
          <a:xfrm>
            <a:off x="502310" y="1814681"/>
            <a:ext cx="9041131" cy="5132568"/>
          </a:xfrm>
          <a:prstGeom prst="rect">
            <a:avLst/>
          </a:prstGeom>
        </p:spPr>
        <p:txBody>
          <a:bodyPr lIns="112238" tIns="56116" rIns="112238" bIns="56116"/>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01942"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endParaRPr lang="en-US" dirty="0">
              <a:solidFill>
                <a:prstClr val="white"/>
              </a:solidFill>
            </a:endParaRPr>
          </a:p>
        </p:txBody>
      </p:sp>
      <p:sp>
        <p:nvSpPr>
          <p:cNvPr id="5" name="Footer Placeholder 4"/>
          <p:cNvSpPr>
            <a:spLocks noGrp="1"/>
          </p:cNvSpPr>
          <p:nvPr>
            <p:ph type="ftr" sz="quarter" idx="11"/>
          </p:nvPr>
        </p:nvSpPr>
        <p:spPr>
          <a:xfrm>
            <a:off x="3431908" y="7207791"/>
            <a:ext cx="3181908"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r>
              <a:rPr lang="es-CL" smtClean="0">
                <a:solidFill>
                  <a:prstClr val="white"/>
                </a:solidFill>
              </a:rPr>
              <a:t>Gobierno de Chile | Ministerio de Desarrollo Social</a:t>
            </a:r>
            <a:endParaRPr lang="es-CL" dirty="0">
              <a:solidFill>
                <a:prstClr val="white"/>
              </a:solidFill>
            </a:endParaRPr>
          </a:p>
        </p:txBody>
      </p:sp>
      <p:sp>
        <p:nvSpPr>
          <p:cNvPr id="6" name="Slide Number Placeholder 5"/>
          <p:cNvSpPr>
            <a:spLocks noGrp="1"/>
          </p:cNvSpPr>
          <p:nvPr>
            <p:ph type="sldNum" sz="quarter" idx="12"/>
          </p:nvPr>
        </p:nvSpPr>
        <p:spPr>
          <a:xfrm>
            <a:off x="7199403"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fld id="{52464EF9-7B5B-4600-A2EC-91F1D1CF0C3A}" type="slidenum">
              <a:rPr lang="en-US" smtClean="0">
                <a:solidFill>
                  <a:prstClr val="white"/>
                </a:solidFill>
              </a:rPr>
              <a:pPr/>
              <a:t>‹Nº›</a:t>
            </a:fld>
            <a:endParaRPr lang="en-US" dirty="0">
              <a:solidFill>
                <a:prstClr val="white"/>
              </a:solidFill>
            </a:endParaRPr>
          </a:p>
        </p:txBody>
      </p:sp>
    </p:spTree>
    <p:extLst>
      <p:ext uri="{BB962C8B-B14F-4D97-AF65-F5344CB8AC3E}">
        <p14:creationId xmlns:p14="http://schemas.microsoft.com/office/powerpoint/2010/main" xmlns="" val="4117995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3551" y="4997607"/>
            <a:ext cx="8538845" cy="1544631"/>
          </a:xfrm>
          <a:prstGeom prst="rect">
            <a:avLst/>
          </a:prstGeom>
        </p:spPr>
        <p:txBody>
          <a:bodyPr lIns="112238" tIns="56116" rIns="112238" bIns="56116" anchor="t"/>
          <a:lstStyle>
            <a:lvl1pPr algn="l">
              <a:defRPr sz="4800" b="1" cap="all"/>
            </a:lvl1pPr>
          </a:lstStyle>
          <a:p>
            <a:r>
              <a:rPr lang="en-US" smtClean="0"/>
              <a:t>Click to edit Master title style</a:t>
            </a:r>
            <a:endParaRPr lang="en-US"/>
          </a:p>
        </p:txBody>
      </p:sp>
      <p:sp>
        <p:nvSpPr>
          <p:cNvPr id="3" name="Text Placeholder 2"/>
          <p:cNvSpPr>
            <a:spLocks noGrp="1"/>
          </p:cNvSpPr>
          <p:nvPr>
            <p:ph type="body" idx="1"/>
          </p:nvPr>
        </p:nvSpPr>
        <p:spPr>
          <a:xfrm>
            <a:off x="793551" y="3296307"/>
            <a:ext cx="8538845" cy="1701253"/>
          </a:xfrm>
          <a:prstGeom prst="rect">
            <a:avLst/>
          </a:prstGeom>
        </p:spPr>
        <p:txBody>
          <a:bodyPr lIns="112238" tIns="56116" rIns="112238" bIns="56116" anchor="b"/>
          <a:lstStyle>
            <a:lvl1pPr marL="0" indent="0">
              <a:buNone/>
              <a:defRPr sz="2500">
                <a:solidFill>
                  <a:schemeClr val="tx1">
                    <a:tint val="75000"/>
                  </a:schemeClr>
                </a:solidFill>
              </a:defRPr>
            </a:lvl1pPr>
            <a:lvl2pPr marL="561182" indent="0">
              <a:buNone/>
              <a:defRPr sz="2300">
                <a:solidFill>
                  <a:schemeClr val="tx1">
                    <a:tint val="75000"/>
                  </a:schemeClr>
                </a:solidFill>
              </a:defRPr>
            </a:lvl2pPr>
            <a:lvl3pPr marL="1122369" indent="0">
              <a:buNone/>
              <a:defRPr sz="1900">
                <a:solidFill>
                  <a:schemeClr val="tx1">
                    <a:tint val="75000"/>
                  </a:schemeClr>
                </a:solidFill>
              </a:defRPr>
            </a:lvl3pPr>
            <a:lvl4pPr marL="1683549" indent="0">
              <a:buNone/>
              <a:defRPr sz="1600">
                <a:solidFill>
                  <a:schemeClr val="tx1">
                    <a:tint val="75000"/>
                  </a:schemeClr>
                </a:solidFill>
              </a:defRPr>
            </a:lvl4pPr>
            <a:lvl5pPr marL="2244734" indent="0">
              <a:buNone/>
              <a:defRPr sz="1600">
                <a:solidFill>
                  <a:schemeClr val="tx1">
                    <a:tint val="75000"/>
                  </a:schemeClr>
                </a:solidFill>
              </a:defRPr>
            </a:lvl5pPr>
            <a:lvl6pPr marL="2805916" indent="0">
              <a:buNone/>
              <a:defRPr sz="1600">
                <a:solidFill>
                  <a:schemeClr val="tx1">
                    <a:tint val="75000"/>
                  </a:schemeClr>
                </a:solidFill>
              </a:defRPr>
            </a:lvl6pPr>
            <a:lvl7pPr marL="3367102" indent="0">
              <a:buNone/>
              <a:defRPr sz="1600">
                <a:solidFill>
                  <a:schemeClr val="tx1">
                    <a:tint val="75000"/>
                  </a:schemeClr>
                </a:solidFill>
              </a:defRPr>
            </a:lvl7pPr>
            <a:lvl8pPr marL="3928284" indent="0">
              <a:buNone/>
              <a:defRPr sz="1600">
                <a:solidFill>
                  <a:schemeClr val="tx1">
                    <a:tint val="75000"/>
                  </a:schemeClr>
                </a:solidFill>
              </a:defRPr>
            </a:lvl8pPr>
            <a:lvl9pPr marL="448946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01942"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endParaRPr lang="en-US" dirty="0">
              <a:solidFill>
                <a:prstClr val="white"/>
              </a:solidFill>
            </a:endParaRPr>
          </a:p>
        </p:txBody>
      </p:sp>
      <p:sp>
        <p:nvSpPr>
          <p:cNvPr id="5" name="Footer Placeholder 4"/>
          <p:cNvSpPr>
            <a:spLocks noGrp="1"/>
          </p:cNvSpPr>
          <p:nvPr>
            <p:ph type="ftr" sz="quarter" idx="11"/>
          </p:nvPr>
        </p:nvSpPr>
        <p:spPr>
          <a:xfrm>
            <a:off x="3431908" y="7207791"/>
            <a:ext cx="3181908"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r>
              <a:rPr lang="es-CL" smtClean="0">
                <a:solidFill>
                  <a:prstClr val="white"/>
                </a:solidFill>
              </a:rPr>
              <a:t>Gobierno de Chile | Ministerio de Desarrollo Social</a:t>
            </a:r>
            <a:endParaRPr lang="es-CL" dirty="0">
              <a:solidFill>
                <a:prstClr val="white"/>
              </a:solidFill>
            </a:endParaRPr>
          </a:p>
        </p:txBody>
      </p:sp>
      <p:sp>
        <p:nvSpPr>
          <p:cNvPr id="6" name="Slide Number Placeholder 5"/>
          <p:cNvSpPr>
            <a:spLocks noGrp="1"/>
          </p:cNvSpPr>
          <p:nvPr>
            <p:ph type="sldNum" sz="quarter" idx="12"/>
          </p:nvPr>
        </p:nvSpPr>
        <p:spPr>
          <a:xfrm>
            <a:off x="7199403"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fld id="{03C6D65D-ECB6-4D06-863D-C1CC750287DA}" type="slidenum">
              <a:rPr lang="en-US" smtClean="0">
                <a:solidFill>
                  <a:prstClr val="white"/>
                </a:solidFill>
              </a:rPr>
              <a:pPr/>
              <a:t>‹Nº›</a:t>
            </a:fld>
            <a:endParaRPr lang="en-US" dirty="0">
              <a:solidFill>
                <a:prstClr val="white"/>
              </a:solidFill>
            </a:endParaRPr>
          </a:p>
        </p:txBody>
      </p:sp>
    </p:spTree>
    <p:extLst>
      <p:ext uri="{BB962C8B-B14F-4D97-AF65-F5344CB8AC3E}">
        <p14:creationId xmlns:p14="http://schemas.microsoft.com/office/powerpoint/2010/main" xmlns="" val="13852034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02310" y="311446"/>
            <a:ext cx="9041131" cy="1296194"/>
          </a:xfrm>
          <a:prstGeom prst="rect">
            <a:avLst/>
          </a:prstGeom>
        </p:spPr>
        <p:txBody>
          <a:bodyPr lIns="112238" tIns="56116" rIns="112238" bIns="56116"/>
          <a:lstStyle/>
          <a:p>
            <a:r>
              <a:rPr lang="en-US" smtClean="0"/>
              <a:t>Click to edit Master title style</a:t>
            </a:r>
            <a:endParaRPr lang="en-US"/>
          </a:p>
        </p:txBody>
      </p:sp>
      <p:sp>
        <p:nvSpPr>
          <p:cNvPr id="3" name="Content Placeholder 2"/>
          <p:cNvSpPr>
            <a:spLocks noGrp="1"/>
          </p:cNvSpPr>
          <p:nvPr>
            <p:ph sz="half" idx="1"/>
          </p:nvPr>
        </p:nvSpPr>
        <p:spPr>
          <a:xfrm>
            <a:off x="502299" y="1814681"/>
            <a:ext cx="4436851" cy="5132568"/>
          </a:xfrm>
          <a:prstGeom prst="rect">
            <a:avLst/>
          </a:prstGeom>
        </p:spPr>
        <p:txBody>
          <a:bodyPr lIns="112238" tIns="56116" rIns="112238" bIns="56116"/>
          <a:lstStyle>
            <a:lvl1pPr>
              <a:defRPr sz="35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6565" y="1814681"/>
            <a:ext cx="4436851" cy="5132568"/>
          </a:xfrm>
          <a:prstGeom prst="rect">
            <a:avLst/>
          </a:prstGeom>
        </p:spPr>
        <p:txBody>
          <a:bodyPr lIns="112238" tIns="56116" rIns="112238" bIns="56116"/>
          <a:lstStyle>
            <a:lvl1pPr>
              <a:defRPr sz="35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1942"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endParaRPr lang="en-US" dirty="0">
              <a:solidFill>
                <a:prstClr val="white"/>
              </a:solidFill>
            </a:endParaRPr>
          </a:p>
        </p:txBody>
      </p:sp>
      <p:sp>
        <p:nvSpPr>
          <p:cNvPr id="6" name="Footer Placeholder 5"/>
          <p:cNvSpPr>
            <a:spLocks noGrp="1"/>
          </p:cNvSpPr>
          <p:nvPr>
            <p:ph type="ftr" sz="quarter" idx="11"/>
          </p:nvPr>
        </p:nvSpPr>
        <p:spPr>
          <a:xfrm>
            <a:off x="3431908" y="7207791"/>
            <a:ext cx="3181908"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r>
              <a:rPr lang="es-CL" smtClean="0">
                <a:solidFill>
                  <a:prstClr val="white"/>
                </a:solidFill>
              </a:rPr>
              <a:t>Gobierno de Chile | Ministerio de Desarrollo Social</a:t>
            </a:r>
            <a:endParaRPr lang="es-CL" dirty="0">
              <a:solidFill>
                <a:prstClr val="white"/>
              </a:solidFill>
            </a:endParaRPr>
          </a:p>
        </p:txBody>
      </p:sp>
      <p:sp>
        <p:nvSpPr>
          <p:cNvPr id="7" name="Slide Number Placeholder 6"/>
          <p:cNvSpPr>
            <a:spLocks noGrp="1"/>
          </p:cNvSpPr>
          <p:nvPr>
            <p:ph type="sldNum" sz="quarter" idx="12"/>
          </p:nvPr>
        </p:nvSpPr>
        <p:spPr>
          <a:xfrm>
            <a:off x="7199403" y="7207791"/>
            <a:ext cx="2344357" cy="414379"/>
          </a:xfrm>
          <a:prstGeom prst="rect">
            <a:avLst/>
          </a:prstGeom>
        </p:spPr>
        <p:txBody>
          <a:bodyPr vert="horz" wrap="square" lIns="112238" tIns="56116" rIns="112238" bIns="56116" numCol="1" anchor="t" anchorCtr="0" compatLnSpc="1">
            <a:prstTxWarp prst="textNoShape">
              <a:avLst/>
            </a:prstTxWarp>
          </a:bodyPr>
          <a:lstStyle>
            <a:lvl1pPr defTabSz="560584">
              <a:defRPr>
                <a:latin typeface="Calibri" charset="0"/>
              </a:defRPr>
            </a:lvl1pPr>
          </a:lstStyle>
          <a:p>
            <a:fld id="{EC59ECF9-9BE9-4A9C-8466-DC47F20D606D}" type="slidenum">
              <a:rPr lang="en-US" smtClean="0">
                <a:solidFill>
                  <a:prstClr val="white"/>
                </a:solidFill>
              </a:rPr>
              <a:pPr/>
              <a:t>‹Nº›</a:t>
            </a:fld>
            <a:endParaRPr lang="en-US" dirty="0">
              <a:solidFill>
                <a:prstClr val="white"/>
              </a:solidFill>
            </a:endParaRPr>
          </a:p>
        </p:txBody>
      </p:sp>
    </p:spTree>
    <p:extLst>
      <p:ext uri="{BB962C8B-B14F-4D97-AF65-F5344CB8AC3E}">
        <p14:creationId xmlns:p14="http://schemas.microsoft.com/office/powerpoint/2010/main" xmlns="" val="34076201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3434" y="2415990"/>
            <a:ext cx="8538845" cy="1667050"/>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6859" y="4407059"/>
            <a:ext cx="7031990" cy="1987497"/>
          </a:xfrm>
        </p:spPr>
        <p:txBody>
          <a:bodyPr/>
          <a:lstStyle>
            <a:lvl1pPr marL="0" indent="0" algn="ctr">
              <a:buNone/>
              <a:defRPr>
                <a:solidFill>
                  <a:schemeClr val="tx1">
                    <a:tint val="75000"/>
                  </a:schemeClr>
                </a:solidFill>
              </a:defRPr>
            </a:lvl1pPr>
            <a:lvl2pPr marL="508681" indent="0" algn="ctr">
              <a:buNone/>
              <a:defRPr>
                <a:solidFill>
                  <a:schemeClr val="tx1">
                    <a:tint val="75000"/>
                  </a:schemeClr>
                </a:solidFill>
              </a:defRPr>
            </a:lvl2pPr>
            <a:lvl3pPr marL="1017359" indent="0" algn="ctr">
              <a:buNone/>
              <a:defRPr>
                <a:solidFill>
                  <a:schemeClr val="tx1">
                    <a:tint val="75000"/>
                  </a:schemeClr>
                </a:solidFill>
              </a:defRPr>
            </a:lvl3pPr>
            <a:lvl4pPr marL="1526040" indent="0" algn="ctr">
              <a:buNone/>
              <a:defRPr>
                <a:solidFill>
                  <a:schemeClr val="tx1">
                    <a:tint val="75000"/>
                  </a:schemeClr>
                </a:solidFill>
              </a:defRPr>
            </a:lvl4pPr>
            <a:lvl5pPr marL="2034721" indent="0" algn="ctr">
              <a:buNone/>
              <a:defRPr>
                <a:solidFill>
                  <a:schemeClr val="tx1">
                    <a:tint val="75000"/>
                  </a:schemeClr>
                </a:solidFill>
              </a:defRPr>
            </a:lvl5pPr>
            <a:lvl6pPr marL="2543402" indent="0" algn="ctr">
              <a:buNone/>
              <a:defRPr>
                <a:solidFill>
                  <a:schemeClr val="tx1">
                    <a:tint val="75000"/>
                  </a:schemeClr>
                </a:solidFill>
              </a:defRPr>
            </a:lvl6pPr>
            <a:lvl7pPr marL="3052080" indent="0" algn="ctr">
              <a:buNone/>
              <a:defRPr>
                <a:solidFill>
                  <a:schemeClr val="tx1">
                    <a:tint val="75000"/>
                  </a:schemeClr>
                </a:solidFill>
              </a:defRPr>
            </a:lvl7pPr>
            <a:lvl8pPr marL="3560758" indent="0" algn="ctr">
              <a:buNone/>
              <a:defRPr>
                <a:solidFill>
                  <a:schemeClr val="tx1">
                    <a:tint val="75000"/>
                  </a:schemeClr>
                </a:solidFill>
              </a:defRPr>
            </a:lvl8pPr>
            <a:lvl9pPr marL="406943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502295" y="720830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fld id="{983D9ABB-661B-4AAE-986F-A5092F3F9925}" type="slidenum">
              <a:rPr lang="en-US"/>
              <a:pPr/>
              <a:t>‹Nº›</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n-US"/>
          </a:p>
        </p:txBody>
      </p:sp>
      <p:sp>
        <p:nvSpPr>
          <p:cNvPr id="5" name="Slide Number Placeholder 5"/>
          <p:cNvSpPr>
            <a:spLocks noGrp="1"/>
          </p:cNvSpPr>
          <p:nvPr>
            <p:ph type="sldNum" sz="quarter" idx="11"/>
          </p:nvPr>
        </p:nvSpPr>
        <p:spPr/>
        <p:txBody>
          <a:bodyPr/>
          <a:lstStyle>
            <a:lvl1pPr>
              <a:defRPr/>
            </a:lvl1pPr>
          </a:lstStyle>
          <a:p>
            <a:fld id="{5A098E1A-C6A2-41F9-8F17-23A2C3002EA2}" type="slidenum">
              <a:rPr lang="en-US"/>
              <a:pPr/>
              <a:t>‹Nº›</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3551" y="4997585"/>
            <a:ext cx="8538845" cy="1544631"/>
          </a:xfrm>
        </p:spPr>
        <p:txBody>
          <a:bodyPr/>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3551" y="3296294"/>
            <a:ext cx="8538845" cy="1701253"/>
          </a:xfrm>
        </p:spPr>
        <p:txBody>
          <a:bodyPr anchor="b"/>
          <a:lstStyle>
            <a:lvl1pPr marL="0" indent="0">
              <a:buNone/>
              <a:defRPr sz="2300">
                <a:solidFill>
                  <a:schemeClr val="tx1">
                    <a:tint val="75000"/>
                  </a:schemeClr>
                </a:solidFill>
              </a:defRPr>
            </a:lvl1pPr>
            <a:lvl2pPr marL="508681" indent="0">
              <a:buNone/>
              <a:defRPr sz="1900">
                <a:solidFill>
                  <a:schemeClr val="tx1">
                    <a:tint val="75000"/>
                  </a:schemeClr>
                </a:solidFill>
              </a:defRPr>
            </a:lvl2pPr>
            <a:lvl3pPr marL="1017359" indent="0">
              <a:buNone/>
              <a:defRPr sz="1700">
                <a:solidFill>
                  <a:schemeClr val="tx1">
                    <a:tint val="75000"/>
                  </a:schemeClr>
                </a:solidFill>
              </a:defRPr>
            </a:lvl3pPr>
            <a:lvl4pPr marL="1526040" indent="0">
              <a:buNone/>
              <a:defRPr sz="1400">
                <a:solidFill>
                  <a:schemeClr val="tx1">
                    <a:tint val="75000"/>
                  </a:schemeClr>
                </a:solidFill>
              </a:defRPr>
            </a:lvl4pPr>
            <a:lvl5pPr marL="2034721" indent="0">
              <a:buNone/>
              <a:defRPr sz="1400">
                <a:solidFill>
                  <a:schemeClr val="tx1">
                    <a:tint val="75000"/>
                  </a:schemeClr>
                </a:solidFill>
              </a:defRPr>
            </a:lvl5pPr>
            <a:lvl6pPr marL="2543402" indent="0">
              <a:buNone/>
              <a:defRPr sz="1400">
                <a:solidFill>
                  <a:schemeClr val="tx1">
                    <a:tint val="75000"/>
                  </a:schemeClr>
                </a:solidFill>
              </a:defRPr>
            </a:lvl6pPr>
            <a:lvl7pPr marL="3052080" indent="0">
              <a:buNone/>
              <a:defRPr sz="1400">
                <a:solidFill>
                  <a:schemeClr val="tx1">
                    <a:tint val="75000"/>
                  </a:schemeClr>
                </a:solidFill>
              </a:defRPr>
            </a:lvl7pPr>
            <a:lvl8pPr marL="3560758" indent="0">
              <a:buNone/>
              <a:defRPr sz="1400">
                <a:solidFill>
                  <a:schemeClr val="tx1">
                    <a:tint val="75000"/>
                  </a:schemeClr>
                </a:solidFill>
              </a:defRPr>
            </a:lvl8pPr>
            <a:lvl9pPr marL="406943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02295" y="720830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fld id="{B29586ED-C7AF-4772-85BE-3E254743CF13}" type="slidenum">
              <a:rPr lang="en-US"/>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n-US" dirty="0"/>
          </a:p>
        </p:txBody>
      </p:sp>
      <p:sp>
        <p:nvSpPr>
          <p:cNvPr id="5" name="Slide Number Placeholder 5"/>
          <p:cNvSpPr>
            <a:spLocks noGrp="1"/>
          </p:cNvSpPr>
          <p:nvPr>
            <p:ph type="sldNum" sz="quarter" idx="11"/>
          </p:nvPr>
        </p:nvSpPr>
        <p:spPr/>
        <p:txBody>
          <a:bodyPr/>
          <a:lstStyle>
            <a:lvl1pPr>
              <a:defRPr/>
            </a:lvl1pPr>
          </a:lstStyle>
          <a:p>
            <a:pPr>
              <a:defRPr/>
            </a:pPr>
            <a:fld id="{8D3C683E-39CD-41FC-8CA4-8049D4D3F0AC}" type="slidenum">
              <a:rPr lang="en-US"/>
              <a:pPr>
                <a:defRPr/>
              </a:pPr>
              <a:t>‹Nº›</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297" y="1814681"/>
            <a:ext cx="4436851" cy="5132568"/>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6566" y="1814681"/>
            <a:ext cx="4436851" cy="5132568"/>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2295" y="720830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6" name="Footer Placeholder 5"/>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7" name="Slide Number Placeholder 6"/>
          <p:cNvSpPr>
            <a:spLocks noGrp="1"/>
          </p:cNvSpPr>
          <p:nvPr>
            <p:ph type="sldNum" sz="quarter" idx="12"/>
          </p:nvPr>
        </p:nvSpPr>
        <p:spPr/>
        <p:txBody>
          <a:bodyPr/>
          <a:lstStyle>
            <a:lvl1pPr>
              <a:defRPr/>
            </a:lvl1pPr>
          </a:lstStyle>
          <a:p>
            <a:fld id="{6A873CFA-71F2-4CD5-B60A-7F70C46A48AA}" type="slidenum">
              <a:rPr lang="en-US"/>
              <a:pPr/>
              <a:t>‹Nº›</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294" y="1740861"/>
            <a:ext cx="4438595" cy="725508"/>
          </a:xfrm>
        </p:spPr>
        <p:txBody>
          <a:bodyPr>
            <a:normAutofit/>
          </a:bodyPr>
          <a:lstStyle>
            <a:lvl1pPr marL="0" indent="0">
              <a:buNone/>
              <a:defRPr sz="2300" b="1"/>
            </a:lvl1pPr>
            <a:lvl2pPr marL="508681" indent="0">
              <a:buNone/>
              <a:defRPr sz="2300" b="1"/>
            </a:lvl2pPr>
            <a:lvl3pPr marL="1017359" indent="0">
              <a:buNone/>
              <a:defRPr sz="1900" b="1"/>
            </a:lvl3pPr>
            <a:lvl4pPr marL="1526040" indent="0">
              <a:buNone/>
              <a:defRPr sz="1700" b="1"/>
            </a:lvl4pPr>
            <a:lvl5pPr marL="2034721" indent="0">
              <a:buNone/>
              <a:defRPr sz="1700" b="1"/>
            </a:lvl5pPr>
            <a:lvl6pPr marL="2543402" indent="0">
              <a:buNone/>
              <a:defRPr sz="1700" b="1"/>
            </a:lvl6pPr>
            <a:lvl7pPr marL="3052080" indent="0">
              <a:buNone/>
              <a:defRPr sz="1700" b="1"/>
            </a:lvl7pPr>
            <a:lvl8pPr marL="3560758" indent="0">
              <a:buNone/>
              <a:defRPr sz="1700" b="1"/>
            </a:lvl8pPr>
            <a:lvl9pPr marL="4069438" indent="0">
              <a:buNone/>
              <a:defRPr sz="1700" b="1"/>
            </a:lvl9pPr>
          </a:lstStyle>
          <a:p>
            <a:pPr lvl="0"/>
            <a:r>
              <a:rPr lang="en-US" dirty="0" smtClean="0"/>
              <a:t>Click to edit Master text styles</a:t>
            </a:r>
          </a:p>
        </p:txBody>
      </p:sp>
      <p:sp>
        <p:nvSpPr>
          <p:cNvPr id="4" name="Content Placeholder 3"/>
          <p:cNvSpPr>
            <a:spLocks noGrp="1"/>
          </p:cNvSpPr>
          <p:nvPr>
            <p:ph sz="half" idx="2"/>
          </p:nvPr>
        </p:nvSpPr>
        <p:spPr>
          <a:xfrm>
            <a:off x="502294" y="2466369"/>
            <a:ext cx="4438595" cy="4480870"/>
          </a:xfrm>
        </p:spPr>
        <p:txBody>
          <a:bodyPr>
            <a:normAutofit/>
          </a:bodyPr>
          <a:lstStyle>
            <a:lvl1pPr>
              <a:defRPr sz="2300"/>
            </a:lvl1pPr>
            <a:lvl2pPr>
              <a:defRPr sz="1900"/>
            </a:lvl2pPr>
            <a:lvl3pPr>
              <a:defRPr sz="1700"/>
            </a:lvl3pPr>
            <a:lvl4pPr>
              <a:defRPr sz="1400"/>
            </a:lvl4pPr>
            <a:lvl5pPr>
              <a:defRPr sz="1400"/>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103093" y="1740861"/>
            <a:ext cx="4440339" cy="725508"/>
          </a:xfrm>
        </p:spPr>
        <p:txBody>
          <a:bodyPr>
            <a:normAutofit/>
          </a:bodyPr>
          <a:lstStyle>
            <a:lvl1pPr marL="0" indent="0">
              <a:buNone/>
              <a:defRPr sz="2300" b="1"/>
            </a:lvl1pPr>
            <a:lvl2pPr marL="508681" indent="0">
              <a:buNone/>
              <a:defRPr sz="2300" b="1"/>
            </a:lvl2pPr>
            <a:lvl3pPr marL="1017359" indent="0">
              <a:buNone/>
              <a:defRPr sz="1900" b="1"/>
            </a:lvl3pPr>
            <a:lvl4pPr marL="1526040" indent="0">
              <a:buNone/>
              <a:defRPr sz="1700" b="1"/>
            </a:lvl4pPr>
            <a:lvl5pPr marL="2034721" indent="0">
              <a:buNone/>
              <a:defRPr sz="1700" b="1"/>
            </a:lvl5pPr>
            <a:lvl6pPr marL="2543402" indent="0">
              <a:buNone/>
              <a:defRPr sz="1700" b="1"/>
            </a:lvl6pPr>
            <a:lvl7pPr marL="3052080" indent="0">
              <a:buNone/>
              <a:defRPr sz="1700" b="1"/>
            </a:lvl7pPr>
            <a:lvl8pPr marL="3560758" indent="0">
              <a:buNone/>
              <a:defRPr sz="1700" b="1"/>
            </a:lvl8pPr>
            <a:lvl9pPr marL="4069438"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5103093" y="2466369"/>
            <a:ext cx="4440339" cy="4480870"/>
          </a:xfrm>
        </p:spPr>
        <p:txBody>
          <a:bodyPr>
            <a:normAutofit/>
          </a:bodyPr>
          <a:lstStyle>
            <a:lvl1pPr>
              <a:defRPr sz="2300"/>
            </a:lvl1pPr>
            <a:lvl2pPr>
              <a:defRPr sz="1900"/>
            </a:lvl2pPr>
            <a:lvl3pPr>
              <a:defRPr sz="1700"/>
            </a:lvl3pPr>
            <a:lvl4pPr>
              <a:defRPr sz="1400"/>
            </a:lvl4pPr>
            <a:lvl5pPr>
              <a:defRPr sz="14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502295" y="720830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8" name="Footer Placeholder 7"/>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9" name="Slide Number Placeholder 8"/>
          <p:cNvSpPr>
            <a:spLocks noGrp="1"/>
          </p:cNvSpPr>
          <p:nvPr>
            <p:ph type="sldNum" sz="quarter" idx="12"/>
          </p:nvPr>
        </p:nvSpPr>
        <p:spPr/>
        <p:txBody>
          <a:bodyPr/>
          <a:lstStyle>
            <a:lvl1pPr>
              <a:defRPr/>
            </a:lvl1pPr>
          </a:lstStyle>
          <a:p>
            <a:fld id="{8AFA681D-BB8F-407E-BF20-18C9DE221E3B}" type="slidenum">
              <a:rPr lang="en-US"/>
              <a:pPr/>
              <a:t>‹Nº›</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4" name="Slide Number Placeholder 4"/>
          <p:cNvSpPr>
            <a:spLocks noGrp="1"/>
          </p:cNvSpPr>
          <p:nvPr>
            <p:ph type="sldNum" sz="quarter" idx="11"/>
          </p:nvPr>
        </p:nvSpPr>
        <p:spPr/>
        <p:txBody>
          <a:bodyPr/>
          <a:lstStyle>
            <a:lvl1pPr>
              <a:defRPr/>
            </a:lvl1pPr>
          </a:lstStyle>
          <a:p>
            <a:fld id="{12DB0D05-7ED6-4D42-977B-72FB2930663F}" type="slidenum">
              <a:rPr lang="en-US"/>
              <a:pPr/>
              <a:t>‹Nº›</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3" name="Slide Number Placeholder 3"/>
          <p:cNvSpPr>
            <a:spLocks noGrp="1"/>
          </p:cNvSpPr>
          <p:nvPr>
            <p:ph type="sldNum" sz="quarter" idx="11"/>
          </p:nvPr>
        </p:nvSpPr>
        <p:spPr/>
        <p:txBody>
          <a:bodyPr/>
          <a:lstStyle>
            <a:lvl1pPr>
              <a:defRPr/>
            </a:lvl1pPr>
          </a:lstStyle>
          <a:p>
            <a:fld id="{0FC3CAA3-E7DD-4764-AB88-7A9E1895AF72}" type="slidenum">
              <a:rPr lang="en-US"/>
              <a:pPr/>
              <a:t>‹Nº›</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291" y="309648"/>
            <a:ext cx="3304966" cy="1317798"/>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3927598" y="309669"/>
            <a:ext cx="5615826" cy="6637592"/>
          </a:xfrm>
        </p:spPr>
        <p:txBody>
          <a:bodyPr/>
          <a:lstStyle>
            <a:lvl1pPr>
              <a:defRPr sz="3600"/>
            </a:lvl1pPr>
            <a:lvl2pPr>
              <a:defRPr sz="31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291" y="1627453"/>
            <a:ext cx="3304966" cy="5319796"/>
          </a:xfrm>
        </p:spPr>
        <p:txBody>
          <a:bodyPr/>
          <a:lstStyle>
            <a:lvl1pPr marL="0" indent="0">
              <a:buNone/>
              <a:defRPr sz="1400"/>
            </a:lvl1pPr>
            <a:lvl2pPr marL="508681" indent="0">
              <a:buNone/>
              <a:defRPr sz="1300"/>
            </a:lvl2pPr>
            <a:lvl3pPr marL="1017359" indent="0">
              <a:buNone/>
              <a:defRPr sz="1100"/>
            </a:lvl3pPr>
            <a:lvl4pPr marL="1526040" indent="0">
              <a:buNone/>
              <a:defRPr sz="1000"/>
            </a:lvl4pPr>
            <a:lvl5pPr marL="2034721" indent="0">
              <a:buNone/>
              <a:defRPr sz="1000"/>
            </a:lvl5pPr>
            <a:lvl6pPr marL="2543402" indent="0">
              <a:buNone/>
              <a:defRPr sz="1000"/>
            </a:lvl6pPr>
            <a:lvl7pPr marL="3052080" indent="0">
              <a:buNone/>
              <a:defRPr sz="1000"/>
            </a:lvl7pPr>
            <a:lvl8pPr marL="3560758" indent="0">
              <a:buNone/>
              <a:defRPr sz="1000"/>
            </a:lvl8pPr>
            <a:lvl9pPr marL="4069438" indent="0">
              <a:buNone/>
              <a:defRPr sz="10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fld id="{494050BA-84D6-4245-BA4E-6943BFDE4BB2}" type="slidenum">
              <a:rPr lang="en-US"/>
              <a:pPr/>
              <a:t>‹Nº›</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9028" y="5444020"/>
            <a:ext cx="6027420" cy="642696"/>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1969028" y="694905"/>
            <a:ext cx="6027420" cy="4666298"/>
          </a:xfrm>
        </p:spPr>
        <p:txBody>
          <a:bodyPr rtlCol="0">
            <a:normAutofit/>
          </a:bodyPr>
          <a:lstStyle>
            <a:lvl1pPr marL="0" indent="0">
              <a:buNone/>
              <a:defRPr sz="3600"/>
            </a:lvl1pPr>
            <a:lvl2pPr marL="508681" indent="0">
              <a:buNone/>
              <a:defRPr sz="3100"/>
            </a:lvl2pPr>
            <a:lvl3pPr marL="1017359" indent="0">
              <a:buNone/>
              <a:defRPr sz="2700"/>
            </a:lvl3pPr>
            <a:lvl4pPr marL="1526040" indent="0">
              <a:buNone/>
              <a:defRPr sz="2300"/>
            </a:lvl4pPr>
            <a:lvl5pPr marL="2034721" indent="0">
              <a:buNone/>
              <a:defRPr sz="2300"/>
            </a:lvl5pPr>
            <a:lvl6pPr marL="2543402" indent="0">
              <a:buNone/>
              <a:defRPr sz="2300"/>
            </a:lvl6pPr>
            <a:lvl7pPr marL="3052080" indent="0">
              <a:buNone/>
              <a:defRPr sz="2300"/>
            </a:lvl7pPr>
            <a:lvl8pPr marL="3560758" indent="0">
              <a:buNone/>
              <a:defRPr sz="2300"/>
            </a:lvl8pPr>
            <a:lvl9pPr marL="4069438" indent="0">
              <a:buNone/>
              <a:defRPr sz="2300"/>
            </a:lvl9pPr>
          </a:lstStyle>
          <a:p>
            <a:pPr lvl="0"/>
            <a:endParaRPr lang="en-US" noProof="0"/>
          </a:p>
        </p:txBody>
      </p:sp>
      <p:sp>
        <p:nvSpPr>
          <p:cNvPr id="4" name="Text Placeholder 3"/>
          <p:cNvSpPr>
            <a:spLocks noGrp="1"/>
          </p:cNvSpPr>
          <p:nvPr>
            <p:ph type="body" sz="half" idx="2"/>
          </p:nvPr>
        </p:nvSpPr>
        <p:spPr>
          <a:xfrm>
            <a:off x="1969028" y="6086720"/>
            <a:ext cx="6027420" cy="912737"/>
          </a:xfrm>
        </p:spPr>
        <p:txBody>
          <a:bodyPr/>
          <a:lstStyle>
            <a:lvl1pPr marL="0" indent="0">
              <a:buNone/>
              <a:defRPr sz="1400"/>
            </a:lvl1pPr>
            <a:lvl2pPr marL="508681" indent="0">
              <a:buNone/>
              <a:defRPr sz="1300"/>
            </a:lvl2pPr>
            <a:lvl3pPr marL="1017359" indent="0">
              <a:buNone/>
              <a:defRPr sz="1100"/>
            </a:lvl3pPr>
            <a:lvl4pPr marL="1526040" indent="0">
              <a:buNone/>
              <a:defRPr sz="1000"/>
            </a:lvl4pPr>
            <a:lvl5pPr marL="2034721" indent="0">
              <a:buNone/>
              <a:defRPr sz="1000"/>
            </a:lvl5pPr>
            <a:lvl6pPr marL="2543402" indent="0">
              <a:buNone/>
              <a:defRPr sz="1000"/>
            </a:lvl6pPr>
            <a:lvl7pPr marL="3052080" indent="0">
              <a:buNone/>
              <a:defRPr sz="1000"/>
            </a:lvl7pPr>
            <a:lvl8pPr marL="3560758" indent="0">
              <a:buNone/>
              <a:defRPr sz="1000"/>
            </a:lvl8pPr>
            <a:lvl9pPr marL="4069438" indent="0">
              <a:buNone/>
              <a:defRPr sz="10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fld id="{27E9B529-5869-44C4-82F6-105C69DB1CDA}" type="slidenum">
              <a:rPr lang="en-US"/>
              <a:pPr/>
              <a:t>‹Nº›</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fld id="{0AC6B85C-36FD-4EA7-AA3C-E8A1A5716AE6}" type="slidenum">
              <a:rPr lang="en-US"/>
              <a:pPr/>
              <a:t>‹Nº›</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421" y="311470"/>
            <a:ext cx="2260283" cy="663579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502294" y="311470"/>
            <a:ext cx="5943705" cy="663579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fld id="{0DCBC227-7D34-4641-9FC5-98A21EC56E0F}" type="slidenum">
              <a:rPr lang="en-US"/>
              <a:pPr/>
              <a:t>‹Nº›</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3433" y="2415979"/>
            <a:ext cx="8538845" cy="1667050"/>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6859" y="4407059"/>
            <a:ext cx="7031990" cy="1987497"/>
          </a:xfrm>
        </p:spPr>
        <p:txBody>
          <a:bodyPr/>
          <a:lstStyle>
            <a:lvl1pPr marL="0" indent="0" algn="ctr">
              <a:buNone/>
              <a:defRPr>
                <a:solidFill>
                  <a:schemeClr val="tx1">
                    <a:tint val="75000"/>
                  </a:schemeClr>
                </a:solidFill>
              </a:defRPr>
            </a:lvl1pPr>
            <a:lvl2pPr marL="508681" indent="0" algn="ctr">
              <a:buNone/>
              <a:defRPr>
                <a:solidFill>
                  <a:schemeClr val="tx1">
                    <a:tint val="75000"/>
                  </a:schemeClr>
                </a:solidFill>
              </a:defRPr>
            </a:lvl2pPr>
            <a:lvl3pPr marL="1017359" indent="0" algn="ctr">
              <a:buNone/>
              <a:defRPr>
                <a:solidFill>
                  <a:schemeClr val="tx1">
                    <a:tint val="75000"/>
                  </a:schemeClr>
                </a:solidFill>
              </a:defRPr>
            </a:lvl3pPr>
            <a:lvl4pPr marL="1526040" indent="0" algn="ctr">
              <a:buNone/>
              <a:defRPr>
                <a:solidFill>
                  <a:schemeClr val="tx1">
                    <a:tint val="75000"/>
                  </a:schemeClr>
                </a:solidFill>
              </a:defRPr>
            </a:lvl4pPr>
            <a:lvl5pPr marL="2034721" indent="0" algn="ctr">
              <a:buNone/>
              <a:defRPr>
                <a:solidFill>
                  <a:schemeClr val="tx1">
                    <a:tint val="75000"/>
                  </a:schemeClr>
                </a:solidFill>
              </a:defRPr>
            </a:lvl5pPr>
            <a:lvl6pPr marL="2543402" indent="0" algn="ctr">
              <a:buNone/>
              <a:defRPr>
                <a:solidFill>
                  <a:schemeClr val="tx1">
                    <a:tint val="75000"/>
                  </a:schemeClr>
                </a:solidFill>
              </a:defRPr>
            </a:lvl6pPr>
            <a:lvl7pPr marL="3052080" indent="0" algn="ctr">
              <a:buNone/>
              <a:defRPr>
                <a:solidFill>
                  <a:schemeClr val="tx1">
                    <a:tint val="75000"/>
                  </a:schemeClr>
                </a:solidFill>
              </a:defRPr>
            </a:lvl7pPr>
            <a:lvl8pPr marL="3560758" indent="0" algn="ctr">
              <a:buNone/>
              <a:defRPr>
                <a:solidFill>
                  <a:schemeClr val="tx1">
                    <a:tint val="75000"/>
                  </a:schemeClr>
                </a:solidFill>
              </a:defRPr>
            </a:lvl8pPr>
            <a:lvl9pPr marL="406943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502293" y="720829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fld id="{983D9ABB-661B-4AAE-986F-A5092F3F9925}" type="slidenum">
              <a:rPr lang="en-US"/>
              <a:pPr/>
              <a:t>‹Nº›</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n-US"/>
          </a:p>
        </p:txBody>
      </p:sp>
      <p:sp>
        <p:nvSpPr>
          <p:cNvPr id="5" name="Slide Number Placeholder 5"/>
          <p:cNvSpPr>
            <a:spLocks noGrp="1"/>
          </p:cNvSpPr>
          <p:nvPr>
            <p:ph type="sldNum" sz="quarter" idx="11"/>
          </p:nvPr>
        </p:nvSpPr>
        <p:spPr/>
        <p:txBody>
          <a:bodyPr/>
          <a:lstStyle>
            <a:lvl1pPr>
              <a:defRPr/>
            </a:lvl1pPr>
          </a:lstStyle>
          <a:p>
            <a:fld id="{5A098E1A-C6A2-41F9-8F17-23A2C3002EA2}" type="slidenum">
              <a:rPr lang="en-US"/>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3556" y="4997608"/>
            <a:ext cx="8538845" cy="1544631"/>
          </a:xfrm>
        </p:spPr>
        <p:txBody>
          <a:bodyPr/>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3556" y="3296307"/>
            <a:ext cx="8538845" cy="1701253"/>
          </a:xfrm>
        </p:spPr>
        <p:txBody>
          <a:bodyPr anchor="b"/>
          <a:lstStyle>
            <a:lvl1pPr marL="0" indent="0">
              <a:buNone/>
              <a:defRPr sz="2300">
                <a:solidFill>
                  <a:schemeClr val="tx1">
                    <a:tint val="75000"/>
                  </a:schemeClr>
                </a:solidFill>
              </a:defRPr>
            </a:lvl1pPr>
            <a:lvl2pPr marL="508473" indent="0">
              <a:buNone/>
              <a:defRPr sz="1900">
                <a:solidFill>
                  <a:schemeClr val="tx1">
                    <a:tint val="75000"/>
                  </a:schemeClr>
                </a:solidFill>
              </a:defRPr>
            </a:lvl2pPr>
            <a:lvl3pPr marL="1016948" indent="0">
              <a:buNone/>
              <a:defRPr sz="1700">
                <a:solidFill>
                  <a:schemeClr val="tx1">
                    <a:tint val="75000"/>
                  </a:schemeClr>
                </a:solidFill>
              </a:defRPr>
            </a:lvl3pPr>
            <a:lvl4pPr marL="1525420" indent="0">
              <a:buNone/>
              <a:defRPr sz="1400">
                <a:solidFill>
                  <a:schemeClr val="tx1">
                    <a:tint val="75000"/>
                  </a:schemeClr>
                </a:solidFill>
              </a:defRPr>
            </a:lvl4pPr>
            <a:lvl5pPr marL="2033899" indent="0">
              <a:buNone/>
              <a:defRPr sz="1400">
                <a:solidFill>
                  <a:schemeClr val="tx1">
                    <a:tint val="75000"/>
                  </a:schemeClr>
                </a:solidFill>
              </a:defRPr>
            </a:lvl5pPr>
            <a:lvl6pPr marL="2542372" indent="0">
              <a:buNone/>
              <a:defRPr sz="1400">
                <a:solidFill>
                  <a:schemeClr val="tx1">
                    <a:tint val="75000"/>
                  </a:schemeClr>
                </a:solidFill>
              </a:defRPr>
            </a:lvl6pPr>
            <a:lvl7pPr marL="3050848" indent="0">
              <a:buNone/>
              <a:defRPr sz="1400">
                <a:solidFill>
                  <a:schemeClr val="tx1">
                    <a:tint val="75000"/>
                  </a:schemeClr>
                </a:solidFill>
              </a:defRPr>
            </a:lvl7pPr>
            <a:lvl8pPr marL="3559322" indent="0">
              <a:buNone/>
              <a:defRPr sz="1400">
                <a:solidFill>
                  <a:schemeClr val="tx1">
                    <a:tint val="75000"/>
                  </a:schemeClr>
                </a:solidFill>
              </a:defRPr>
            </a:lvl8pPr>
            <a:lvl9pPr marL="4067795"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02304" y="7208324"/>
            <a:ext cx="2343996"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pPr>
              <a:defRPr/>
            </a:pPr>
            <a:fld id="{AE84130B-DAF8-46B7-8978-BCDE2A99ACCD}" type="slidenum">
              <a:rPr lang="en-US"/>
              <a:pPr>
                <a:defRPr/>
              </a:pPr>
              <a:t>‹Nº›</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3545" y="4997574"/>
            <a:ext cx="8538845" cy="1544631"/>
          </a:xfrm>
        </p:spPr>
        <p:txBody>
          <a:bodyPr/>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3545" y="3296294"/>
            <a:ext cx="8538845" cy="1701253"/>
          </a:xfrm>
        </p:spPr>
        <p:txBody>
          <a:bodyPr anchor="b"/>
          <a:lstStyle>
            <a:lvl1pPr marL="0" indent="0">
              <a:buNone/>
              <a:defRPr sz="2300">
                <a:solidFill>
                  <a:schemeClr val="tx1">
                    <a:tint val="75000"/>
                  </a:schemeClr>
                </a:solidFill>
              </a:defRPr>
            </a:lvl1pPr>
            <a:lvl2pPr marL="508681" indent="0">
              <a:buNone/>
              <a:defRPr sz="1900">
                <a:solidFill>
                  <a:schemeClr val="tx1">
                    <a:tint val="75000"/>
                  </a:schemeClr>
                </a:solidFill>
              </a:defRPr>
            </a:lvl2pPr>
            <a:lvl3pPr marL="1017359" indent="0">
              <a:buNone/>
              <a:defRPr sz="1700">
                <a:solidFill>
                  <a:schemeClr val="tx1">
                    <a:tint val="75000"/>
                  </a:schemeClr>
                </a:solidFill>
              </a:defRPr>
            </a:lvl3pPr>
            <a:lvl4pPr marL="1526040" indent="0">
              <a:buNone/>
              <a:defRPr sz="1400">
                <a:solidFill>
                  <a:schemeClr val="tx1">
                    <a:tint val="75000"/>
                  </a:schemeClr>
                </a:solidFill>
              </a:defRPr>
            </a:lvl4pPr>
            <a:lvl5pPr marL="2034721" indent="0">
              <a:buNone/>
              <a:defRPr sz="1400">
                <a:solidFill>
                  <a:schemeClr val="tx1">
                    <a:tint val="75000"/>
                  </a:schemeClr>
                </a:solidFill>
              </a:defRPr>
            </a:lvl5pPr>
            <a:lvl6pPr marL="2543402" indent="0">
              <a:buNone/>
              <a:defRPr sz="1400">
                <a:solidFill>
                  <a:schemeClr val="tx1">
                    <a:tint val="75000"/>
                  </a:schemeClr>
                </a:solidFill>
              </a:defRPr>
            </a:lvl6pPr>
            <a:lvl7pPr marL="3052080" indent="0">
              <a:buNone/>
              <a:defRPr sz="1400">
                <a:solidFill>
                  <a:schemeClr val="tx1">
                    <a:tint val="75000"/>
                  </a:schemeClr>
                </a:solidFill>
              </a:defRPr>
            </a:lvl7pPr>
            <a:lvl8pPr marL="3560758" indent="0">
              <a:buNone/>
              <a:defRPr sz="1400">
                <a:solidFill>
                  <a:schemeClr val="tx1">
                    <a:tint val="75000"/>
                  </a:schemeClr>
                </a:solidFill>
              </a:defRPr>
            </a:lvl8pPr>
            <a:lvl9pPr marL="406943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02293" y="720829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fld id="{B29586ED-C7AF-4772-85BE-3E254743CF13}" type="slidenum">
              <a:rPr lang="en-US"/>
              <a:pPr/>
              <a:t>‹Nº›</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287" y="1814681"/>
            <a:ext cx="4436851" cy="5132568"/>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6566" y="1814681"/>
            <a:ext cx="4436851" cy="5132568"/>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2293" y="720829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6" name="Footer Placeholder 5"/>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7" name="Slide Number Placeholder 6"/>
          <p:cNvSpPr>
            <a:spLocks noGrp="1"/>
          </p:cNvSpPr>
          <p:nvPr>
            <p:ph type="sldNum" sz="quarter" idx="12"/>
          </p:nvPr>
        </p:nvSpPr>
        <p:spPr/>
        <p:txBody>
          <a:bodyPr/>
          <a:lstStyle>
            <a:lvl1pPr>
              <a:defRPr/>
            </a:lvl1pPr>
          </a:lstStyle>
          <a:p>
            <a:fld id="{6A873CFA-71F2-4CD5-B60A-7F70C46A48AA}" type="slidenum">
              <a:rPr lang="en-US"/>
              <a:pPr/>
              <a:t>‹Nº›</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286" y="1740861"/>
            <a:ext cx="4438595" cy="725508"/>
          </a:xfrm>
        </p:spPr>
        <p:txBody>
          <a:bodyPr>
            <a:normAutofit/>
          </a:bodyPr>
          <a:lstStyle>
            <a:lvl1pPr marL="0" indent="0">
              <a:buNone/>
              <a:defRPr sz="2300" b="1"/>
            </a:lvl1pPr>
            <a:lvl2pPr marL="508681" indent="0">
              <a:buNone/>
              <a:defRPr sz="2300" b="1"/>
            </a:lvl2pPr>
            <a:lvl3pPr marL="1017359" indent="0">
              <a:buNone/>
              <a:defRPr sz="1900" b="1"/>
            </a:lvl3pPr>
            <a:lvl4pPr marL="1526040" indent="0">
              <a:buNone/>
              <a:defRPr sz="1700" b="1"/>
            </a:lvl4pPr>
            <a:lvl5pPr marL="2034721" indent="0">
              <a:buNone/>
              <a:defRPr sz="1700" b="1"/>
            </a:lvl5pPr>
            <a:lvl6pPr marL="2543402" indent="0">
              <a:buNone/>
              <a:defRPr sz="1700" b="1"/>
            </a:lvl6pPr>
            <a:lvl7pPr marL="3052080" indent="0">
              <a:buNone/>
              <a:defRPr sz="1700" b="1"/>
            </a:lvl7pPr>
            <a:lvl8pPr marL="3560758" indent="0">
              <a:buNone/>
              <a:defRPr sz="1700" b="1"/>
            </a:lvl8pPr>
            <a:lvl9pPr marL="4069438" indent="0">
              <a:buNone/>
              <a:defRPr sz="1700" b="1"/>
            </a:lvl9pPr>
          </a:lstStyle>
          <a:p>
            <a:pPr lvl="0"/>
            <a:r>
              <a:rPr lang="en-US" dirty="0" smtClean="0"/>
              <a:t>Click to edit Master text styles</a:t>
            </a:r>
          </a:p>
        </p:txBody>
      </p:sp>
      <p:sp>
        <p:nvSpPr>
          <p:cNvPr id="4" name="Content Placeholder 3"/>
          <p:cNvSpPr>
            <a:spLocks noGrp="1"/>
          </p:cNvSpPr>
          <p:nvPr>
            <p:ph sz="half" idx="2"/>
          </p:nvPr>
        </p:nvSpPr>
        <p:spPr>
          <a:xfrm>
            <a:off x="502286" y="2466369"/>
            <a:ext cx="4438595" cy="4480870"/>
          </a:xfrm>
        </p:spPr>
        <p:txBody>
          <a:bodyPr>
            <a:normAutofit/>
          </a:bodyPr>
          <a:lstStyle>
            <a:lvl1pPr>
              <a:defRPr sz="2300"/>
            </a:lvl1pPr>
            <a:lvl2pPr>
              <a:defRPr sz="1900"/>
            </a:lvl2pPr>
            <a:lvl3pPr>
              <a:defRPr sz="1700"/>
            </a:lvl3pPr>
            <a:lvl4pPr>
              <a:defRPr sz="1400"/>
            </a:lvl4pPr>
            <a:lvl5pPr>
              <a:defRPr sz="1400"/>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103093" y="1740861"/>
            <a:ext cx="4440339" cy="725508"/>
          </a:xfrm>
        </p:spPr>
        <p:txBody>
          <a:bodyPr>
            <a:normAutofit/>
          </a:bodyPr>
          <a:lstStyle>
            <a:lvl1pPr marL="0" indent="0">
              <a:buNone/>
              <a:defRPr sz="2300" b="1"/>
            </a:lvl1pPr>
            <a:lvl2pPr marL="508681" indent="0">
              <a:buNone/>
              <a:defRPr sz="2300" b="1"/>
            </a:lvl2pPr>
            <a:lvl3pPr marL="1017359" indent="0">
              <a:buNone/>
              <a:defRPr sz="1900" b="1"/>
            </a:lvl3pPr>
            <a:lvl4pPr marL="1526040" indent="0">
              <a:buNone/>
              <a:defRPr sz="1700" b="1"/>
            </a:lvl4pPr>
            <a:lvl5pPr marL="2034721" indent="0">
              <a:buNone/>
              <a:defRPr sz="1700" b="1"/>
            </a:lvl5pPr>
            <a:lvl6pPr marL="2543402" indent="0">
              <a:buNone/>
              <a:defRPr sz="1700" b="1"/>
            </a:lvl6pPr>
            <a:lvl7pPr marL="3052080" indent="0">
              <a:buNone/>
              <a:defRPr sz="1700" b="1"/>
            </a:lvl7pPr>
            <a:lvl8pPr marL="3560758" indent="0">
              <a:buNone/>
              <a:defRPr sz="1700" b="1"/>
            </a:lvl8pPr>
            <a:lvl9pPr marL="4069438"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5103093" y="2466369"/>
            <a:ext cx="4440339" cy="4480870"/>
          </a:xfrm>
        </p:spPr>
        <p:txBody>
          <a:bodyPr>
            <a:normAutofit/>
          </a:bodyPr>
          <a:lstStyle>
            <a:lvl1pPr>
              <a:defRPr sz="2300"/>
            </a:lvl1pPr>
            <a:lvl2pPr>
              <a:defRPr sz="1900"/>
            </a:lvl2pPr>
            <a:lvl3pPr>
              <a:defRPr sz="1700"/>
            </a:lvl3pPr>
            <a:lvl4pPr>
              <a:defRPr sz="1400"/>
            </a:lvl4pPr>
            <a:lvl5pPr>
              <a:defRPr sz="14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502293" y="7208295"/>
            <a:ext cx="2343996" cy="414063"/>
          </a:xfrm>
          <a:prstGeom prst="rect">
            <a:avLst/>
          </a:prstGeom>
        </p:spPr>
        <p:txBody>
          <a:bodyPr vert="horz" wrap="square" lIns="101735" tIns="50868" rIns="101735" bIns="50868" numCol="1" anchor="t" anchorCtr="0" compatLnSpc="1">
            <a:prstTxWarp prst="textNoShape">
              <a:avLst/>
            </a:prstTxWarp>
          </a:bodyPr>
          <a:lstStyle>
            <a:lvl1pPr defTabSz="508681">
              <a:defRPr>
                <a:latin typeface="Calibri" pitchFamily="34" charset="0"/>
              </a:defRPr>
            </a:lvl1pPr>
          </a:lstStyle>
          <a:p>
            <a:endParaRPr lang="en-US" dirty="0">
              <a:solidFill>
                <a:prstClr val="black"/>
              </a:solidFill>
            </a:endParaRPr>
          </a:p>
        </p:txBody>
      </p:sp>
      <p:sp>
        <p:nvSpPr>
          <p:cNvPr id="8" name="Footer Placeholder 7"/>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9" name="Slide Number Placeholder 8"/>
          <p:cNvSpPr>
            <a:spLocks noGrp="1"/>
          </p:cNvSpPr>
          <p:nvPr>
            <p:ph type="sldNum" sz="quarter" idx="12"/>
          </p:nvPr>
        </p:nvSpPr>
        <p:spPr/>
        <p:txBody>
          <a:bodyPr/>
          <a:lstStyle>
            <a:lvl1pPr>
              <a:defRPr/>
            </a:lvl1pPr>
          </a:lstStyle>
          <a:p>
            <a:fld id="{8AFA681D-BB8F-407E-BF20-18C9DE221E3B}" type="slidenum">
              <a:rPr lang="en-US"/>
              <a:pPr/>
              <a:t>‹Nº›</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4" name="Slide Number Placeholder 4"/>
          <p:cNvSpPr>
            <a:spLocks noGrp="1"/>
          </p:cNvSpPr>
          <p:nvPr>
            <p:ph type="sldNum" sz="quarter" idx="11"/>
          </p:nvPr>
        </p:nvSpPr>
        <p:spPr/>
        <p:txBody>
          <a:bodyPr/>
          <a:lstStyle>
            <a:lvl1pPr>
              <a:defRPr/>
            </a:lvl1pPr>
          </a:lstStyle>
          <a:p>
            <a:fld id="{12DB0D05-7ED6-4D42-977B-72FB2930663F}" type="slidenum">
              <a:rPr lang="en-US"/>
              <a:pPr/>
              <a:t>‹Nº›</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3" name="Slide Number Placeholder 3"/>
          <p:cNvSpPr>
            <a:spLocks noGrp="1"/>
          </p:cNvSpPr>
          <p:nvPr>
            <p:ph type="sldNum" sz="quarter" idx="11"/>
          </p:nvPr>
        </p:nvSpPr>
        <p:spPr/>
        <p:txBody>
          <a:bodyPr/>
          <a:lstStyle>
            <a:lvl1pPr>
              <a:defRPr/>
            </a:lvl1pPr>
          </a:lstStyle>
          <a:p>
            <a:fld id="{0FC3CAA3-E7DD-4764-AB88-7A9E1895AF72}" type="slidenum">
              <a:rPr lang="en-US"/>
              <a:pPr/>
              <a:t>‹Nº›</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291" y="309648"/>
            <a:ext cx="3304966" cy="1317798"/>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3927597" y="309663"/>
            <a:ext cx="5615826" cy="6637592"/>
          </a:xfrm>
        </p:spPr>
        <p:txBody>
          <a:bodyPr/>
          <a:lstStyle>
            <a:lvl1pPr>
              <a:defRPr sz="3600"/>
            </a:lvl1pPr>
            <a:lvl2pPr>
              <a:defRPr sz="31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291" y="1627453"/>
            <a:ext cx="3304966" cy="5319796"/>
          </a:xfrm>
        </p:spPr>
        <p:txBody>
          <a:bodyPr/>
          <a:lstStyle>
            <a:lvl1pPr marL="0" indent="0">
              <a:buNone/>
              <a:defRPr sz="1400"/>
            </a:lvl1pPr>
            <a:lvl2pPr marL="508681" indent="0">
              <a:buNone/>
              <a:defRPr sz="1300"/>
            </a:lvl2pPr>
            <a:lvl3pPr marL="1017359" indent="0">
              <a:buNone/>
              <a:defRPr sz="1100"/>
            </a:lvl3pPr>
            <a:lvl4pPr marL="1526040" indent="0">
              <a:buNone/>
              <a:defRPr sz="1000"/>
            </a:lvl4pPr>
            <a:lvl5pPr marL="2034721" indent="0">
              <a:buNone/>
              <a:defRPr sz="1000"/>
            </a:lvl5pPr>
            <a:lvl6pPr marL="2543402" indent="0">
              <a:buNone/>
              <a:defRPr sz="1000"/>
            </a:lvl6pPr>
            <a:lvl7pPr marL="3052080" indent="0">
              <a:buNone/>
              <a:defRPr sz="1000"/>
            </a:lvl7pPr>
            <a:lvl8pPr marL="3560758" indent="0">
              <a:buNone/>
              <a:defRPr sz="1000"/>
            </a:lvl8pPr>
            <a:lvl9pPr marL="4069438" indent="0">
              <a:buNone/>
              <a:defRPr sz="10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fld id="{494050BA-84D6-4245-BA4E-6943BFDE4BB2}" type="slidenum">
              <a:rPr lang="en-US"/>
              <a:pPr/>
              <a:t>‹Nº›</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9028" y="5444020"/>
            <a:ext cx="6027420" cy="642696"/>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1969028" y="694905"/>
            <a:ext cx="6027420" cy="4666298"/>
          </a:xfrm>
        </p:spPr>
        <p:txBody>
          <a:bodyPr rtlCol="0">
            <a:normAutofit/>
          </a:bodyPr>
          <a:lstStyle>
            <a:lvl1pPr marL="0" indent="0">
              <a:buNone/>
              <a:defRPr sz="3600"/>
            </a:lvl1pPr>
            <a:lvl2pPr marL="508681" indent="0">
              <a:buNone/>
              <a:defRPr sz="3100"/>
            </a:lvl2pPr>
            <a:lvl3pPr marL="1017359" indent="0">
              <a:buNone/>
              <a:defRPr sz="2700"/>
            </a:lvl3pPr>
            <a:lvl4pPr marL="1526040" indent="0">
              <a:buNone/>
              <a:defRPr sz="2300"/>
            </a:lvl4pPr>
            <a:lvl5pPr marL="2034721" indent="0">
              <a:buNone/>
              <a:defRPr sz="2300"/>
            </a:lvl5pPr>
            <a:lvl6pPr marL="2543402" indent="0">
              <a:buNone/>
              <a:defRPr sz="2300"/>
            </a:lvl6pPr>
            <a:lvl7pPr marL="3052080" indent="0">
              <a:buNone/>
              <a:defRPr sz="2300"/>
            </a:lvl7pPr>
            <a:lvl8pPr marL="3560758" indent="0">
              <a:buNone/>
              <a:defRPr sz="2300"/>
            </a:lvl8pPr>
            <a:lvl9pPr marL="4069438" indent="0">
              <a:buNone/>
              <a:defRPr sz="2300"/>
            </a:lvl9pPr>
          </a:lstStyle>
          <a:p>
            <a:pPr lvl="0"/>
            <a:endParaRPr lang="en-US" noProof="0"/>
          </a:p>
        </p:txBody>
      </p:sp>
      <p:sp>
        <p:nvSpPr>
          <p:cNvPr id="4" name="Text Placeholder 3"/>
          <p:cNvSpPr>
            <a:spLocks noGrp="1"/>
          </p:cNvSpPr>
          <p:nvPr>
            <p:ph type="body" sz="half" idx="2"/>
          </p:nvPr>
        </p:nvSpPr>
        <p:spPr>
          <a:xfrm>
            <a:off x="1969028" y="6086720"/>
            <a:ext cx="6027420" cy="912737"/>
          </a:xfrm>
        </p:spPr>
        <p:txBody>
          <a:bodyPr/>
          <a:lstStyle>
            <a:lvl1pPr marL="0" indent="0">
              <a:buNone/>
              <a:defRPr sz="1400"/>
            </a:lvl1pPr>
            <a:lvl2pPr marL="508681" indent="0">
              <a:buNone/>
              <a:defRPr sz="1300"/>
            </a:lvl2pPr>
            <a:lvl3pPr marL="1017359" indent="0">
              <a:buNone/>
              <a:defRPr sz="1100"/>
            </a:lvl3pPr>
            <a:lvl4pPr marL="1526040" indent="0">
              <a:buNone/>
              <a:defRPr sz="1000"/>
            </a:lvl4pPr>
            <a:lvl5pPr marL="2034721" indent="0">
              <a:buNone/>
              <a:defRPr sz="1000"/>
            </a:lvl5pPr>
            <a:lvl6pPr marL="2543402" indent="0">
              <a:buNone/>
              <a:defRPr sz="1000"/>
            </a:lvl6pPr>
            <a:lvl7pPr marL="3052080" indent="0">
              <a:buNone/>
              <a:defRPr sz="1000"/>
            </a:lvl7pPr>
            <a:lvl8pPr marL="3560758" indent="0">
              <a:buNone/>
              <a:defRPr sz="1000"/>
            </a:lvl8pPr>
            <a:lvl9pPr marL="4069438" indent="0">
              <a:buNone/>
              <a:defRPr sz="10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fld id="{27E9B529-5869-44C4-82F6-105C69DB1CDA}" type="slidenum">
              <a:rPr lang="en-US"/>
              <a:pPr/>
              <a:t>‹Nº›</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fld id="{0AC6B85C-36FD-4EA7-AA3C-E8A1A5716AE6}" type="slidenum">
              <a:rPr lang="en-US"/>
              <a:pPr/>
              <a:t>‹Nº›</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3421" y="311461"/>
            <a:ext cx="2260283" cy="6635793"/>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502294" y="311461"/>
            <a:ext cx="5943705" cy="6635793"/>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fld id="{0DCBC227-7D34-4641-9FC5-98A21EC56E0F}" type="slidenum">
              <a:rPr lang="en-US"/>
              <a:pPr/>
              <a:t>‹Nº›</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3428" y="2415964"/>
            <a:ext cx="8538845" cy="1667049"/>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6855" y="4407059"/>
            <a:ext cx="7031990" cy="1987497"/>
          </a:xfrm>
          <a:prstGeom prst="rect">
            <a:avLst/>
          </a:prstGeom>
        </p:spPr>
        <p:txBody>
          <a:bodyPr lIns="101837" tIns="50918" rIns="101837" bIns="50918"/>
          <a:lstStyle>
            <a:lvl1pPr marL="0" indent="0" algn="ctr">
              <a:buNone/>
              <a:defRPr>
                <a:solidFill>
                  <a:schemeClr val="tx1">
                    <a:tint val="75000"/>
                  </a:schemeClr>
                </a:solidFill>
              </a:defRPr>
            </a:lvl1pPr>
            <a:lvl2pPr marL="509184" indent="0" algn="ctr">
              <a:buNone/>
              <a:defRPr>
                <a:solidFill>
                  <a:schemeClr val="tx1">
                    <a:tint val="75000"/>
                  </a:schemeClr>
                </a:solidFill>
              </a:defRPr>
            </a:lvl2pPr>
            <a:lvl3pPr marL="1018367" indent="0" algn="ctr">
              <a:buNone/>
              <a:defRPr>
                <a:solidFill>
                  <a:schemeClr val="tx1">
                    <a:tint val="75000"/>
                  </a:schemeClr>
                </a:solidFill>
              </a:defRPr>
            </a:lvl3pPr>
            <a:lvl4pPr marL="1527551" indent="0" algn="ctr">
              <a:buNone/>
              <a:defRPr>
                <a:solidFill>
                  <a:schemeClr val="tx1">
                    <a:tint val="75000"/>
                  </a:schemeClr>
                </a:solidFill>
              </a:defRPr>
            </a:lvl4pPr>
            <a:lvl5pPr marL="2036735" indent="0" algn="ctr">
              <a:buNone/>
              <a:defRPr>
                <a:solidFill>
                  <a:schemeClr val="tx1">
                    <a:tint val="75000"/>
                  </a:schemeClr>
                </a:solidFill>
              </a:defRPr>
            </a:lvl5pPr>
            <a:lvl6pPr marL="2545918" indent="0" algn="ctr">
              <a:buNone/>
              <a:defRPr>
                <a:solidFill>
                  <a:schemeClr val="tx1">
                    <a:tint val="75000"/>
                  </a:schemeClr>
                </a:solidFill>
              </a:defRPr>
            </a:lvl6pPr>
            <a:lvl7pPr marL="3055102" indent="0" algn="ctr">
              <a:buNone/>
              <a:defRPr>
                <a:solidFill>
                  <a:schemeClr val="tx1">
                    <a:tint val="75000"/>
                  </a:schemeClr>
                </a:solidFill>
              </a:defRPr>
            </a:lvl7pPr>
            <a:lvl8pPr marL="3564285" indent="0" algn="ctr">
              <a:buNone/>
              <a:defRPr>
                <a:solidFill>
                  <a:schemeClr val="tx1">
                    <a:tint val="75000"/>
                  </a:schemeClr>
                </a:solidFill>
              </a:defRPr>
            </a:lvl8pPr>
            <a:lvl9pPr marL="407346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6C6AE87A-E1A2-4CFC-8080-50FD86962CE0}" type="datetime1">
              <a:rPr lang="en-US" smtClean="0">
                <a:solidFill>
                  <a:prstClr val="black"/>
                </a:solidFill>
              </a:rPr>
              <a:pPr defTabSz="509184"/>
              <a:t>6/23/2014</a:t>
            </a:fld>
            <a:endParaRPr lang="en-US">
              <a:solidFill>
                <a:prstClr val="black"/>
              </a:solidFill>
            </a:endParaRPr>
          </a:p>
        </p:txBody>
      </p:sp>
      <p:sp>
        <p:nvSpPr>
          <p:cNvPr id="5" name="Footer Placeholder 4"/>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6" name="Slide Number Placeholder 5"/>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0550DEC3-E091-4654-B914-9884110D1DF8}"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124267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300" y="1814681"/>
            <a:ext cx="4436851" cy="5132568"/>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6565" y="1814681"/>
            <a:ext cx="4436851" cy="5132568"/>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2304" y="7208324"/>
            <a:ext cx="2343996"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7" name="Slide Number Placeholder 6"/>
          <p:cNvSpPr>
            <a:spLocks noGrp="1"/>
          </p:cNvSpPr>
          <p:nvPr>
            <p:ph type="sldNum" sz="quarter" idx="12"/>
          </p:nvPr>
        </p:nvSpPr>
        <p:spPr/>
        <p:txBody>
          <a:bodyPr/>
          <a:lstStyle>
            <a:lvl1pPr>
              <a:defRPr/>
            </a:lvl1pPr>
          </a:lstStyle>
          <a:p>
            <a:pPr>
              <a:defRPr/>
            </a:pPr>
            <a:fld id="{926773E4-016E-427A-BDF2-D0EFB3D1AA7A}" type="slidenum">
              <a:rPr lang="en-US"/>
              <a:pPr>
                <a:defRPr/>
              </a:pPr>
              <a:t>‹Nº›</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2285" y="1814674"/>
            <a:ext cx="9041130" cy="5132568"/>
          </a:xfrm>
          <a:prstGeom prst="rect">
            <a:avLst/>
          </a:prstGeom>
        </p:spPr>
        <p:txBody>
          <a:bodyPr lIns="101837" tIns="50918" rIns="101837" bIns="509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2B3A599A-369D-4C52-84A0-B8DAB2CB849E}" type="datetime1">
              <a:rPr lang="en-US" smtClean="0">
                <a:solidFill>
                  <a:prstClr val="black"/>
                </a:solidFill>
              </a:rPr>
              <a:pPr defTabSz="509184"/>
              <a:t>6/23/2014</a:t>
            </a:fld>
            <a:endParaRPr lang="en-US">
              <a:solidFill>
                <a:prstClr val="black"/>
              </a:solidFill>
            </a:endParaRPr>
          </a:p>
        </p:txBody>
      </p:sp>
      <p:sp>
        <p:nvSpPr>
          <p:cNvPr id="5" name="Footer Placeholder 4"/>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6" name="Slide Number Placeholder 5"/>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CAD208C0-5A44-4ED7-BE21-EC9FC5D88840}"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151989076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3542" y="4997550"/>
            <a:ext cx="8538845" cy="1544631"/>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793542" y="3296294"/>
            <a:ext cx="8538845" cy="1701254"/>
          </a:xfrm>
          <a:prstGeom prst="rect">
            <a:avLst/>
          </a:prstGeom>
        </p:spPr>
        <p:txBody>
          <a:bodyPr lIns="101837" tIns="50918" rIns="101837" bIns="50918" anchor="b"/>
          <a:lstStyle>
            <a:lvl1pPr marL="0" indent="0">
              <a:buNone/>
              <a:defRPr sz="2200">
                <a:solidFill>
                  <a:schemeClr val="tx1">
                    <a:tint val="75000"/>
                  </a:schemeClr>
                </a:solidFill>
              </a:defRPr>
            </a:lvl1pPr>
            <a:lvl2pPr marL="509184" indent="0">
              <a:buNone/>
              <a:defRPr sz="2000">
                <a:solidFill>
                  <a:schemeClr val="tx1">
                    <a:tint val="75000"/>
                  </a:schemeClr>
                </a:solidFill>
              </a:defRPr>
            </a:lvl2pPr>
            <a:lvl3pPr marL="1018367" indent="0">
              <a:buNone/>
              <a:defRPr sz="1800">
                <a:solidFill>
                  <a:schemeClr val="tx1">
                    <a:tint val="75000"/>
                  </a:schemeClr>
                </a:solidFill>
              </a:defRPr>
            </a:lvl3pPr>
            <a:lvl4pPr marL="1527551" indent="0">
              <a:buNone/>
              <a:defRPr sz="1600">
                <a:solidFill>
                  <a:schemeClr val="tx1">
                    <a:tint val="75000"/>
                  </a:schemeClr>
                </a:solidFill>
              </a:defRPr>
            </a:lvl4pPr>
            <a:lvl5pPr marL="2036735" indent="0">
              <a:buNone/>
              <a:defRPr sz="1600">
                <a:solidFill>
                  <a:schemeClr val="tx1">
                    <a:tint val="75000"/>
                  </a:schemeClr>
                </a:solidFill>
              </a:defRPr>
            </a:lvl5pPr>
            <a:lvl6pPr marL="2545918" indent="0">
              <a:buNone/>
              <a:defRPr sz="1600">
                <a:solidFill>
                  <a:schemeClr val="tx1">
                    <a:tint val="75000"/>
                  </a:schemeClr>
                </a:solidFill>
              </a:defRPr>
            </a:lvl6pPr>
            <a:lvl7pPr marL="3055102" indent="0">
              <a:buNone/>
              <a:defRPr sz="1600">
                <a:solidFill>
                  <a:schemeClr val="tx1">
                    <a:tint val="75000"/>
                  </a:schemeClr>
                </a:solidFill>
              </a:defRPr>
            </a:lvl7pPr>
            <a:lvl8pPr marL="3564285" indent="0">
              <a:buNone/>
              <a:defRPr sz="1600">
                <a:solidFill>
                  <a:schemeClr val="tx1">
                    <a:tint val="75000"/>
                  </a:schemeClr>
                </a:solidFill>
              </a:defRPr>
            </a:lvl8pPr>
            <a:lvl9pPr marL="407346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C85593F9-2600-43EA-AC8D-736AF34C95E7}" type="datetime1">
              <a:rPr lang="en-US" smtClean="0">
                <a:solidFill>
                  <a:prstClr val="black"/>
                </a:solidFill>
              </a:rPr>
              <a:pPr defTabSz="509184"/>
              <a:t>6/23/2014</a:t>
            </a:fld>
            <a:endParaRPr lang="en-US">
              <a:solidFill>
                <a:prstClr val="black"/>
              </a:solidFill>
            </a:endParaRPr>
          </a:p>
        </p:txBody>
      </p:sp>
      <p:sp>
        <p:nvSpPr>
          <p:cNvPr id="5" name="Footer Placeholder 4"/>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6" name="Slide Number Placeholder 5"/>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2C139F65-1E9D-44DB-852B-4033DF136AB8}"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1168300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285" y="1814674"/>
            <a:ext cx="4436851" cy="5132568"/>
          </a:xfrm>
          <a:prstGeom prst="rect">
            <a:avLst/>
          </a:prstGeom>
        </p:spPr>
        <p:txBody>
          <a:bodyPr lIns="101837" tIns="50918" rIns="101837" bIns="50918"/>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6565" y="1814674"/>
            <a:ext cx="4436851" cy="5132568"/>
          </a:xfrm>
          <a:prstGeom prst="rect">
            <a:avLst/>
          </a:prstGeom>
        </p:spPr>
        <p:txBody>
          <a:bodyPr lIns="101837" tIns="50918" rIns="101837" bIns="50918"/>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F2C750B5-7B55-4BF0-938D-274015515F75}" type="datetime1">
              <a:rPr lang="en-US" smtClean="0">
                <a:solidFill>
                  <a:prstClr val="black"/>
                </a:solidFill>
              </a:rPr>
              <a:pPr defTabSz="509184"/>
              <a:t>6/23/2014</a:t>
            </a:fld>
            <a:endParaRPr lang="en-US">
              <a:solidFill>
                <a:prstClr val="black"/>
              </a:solidFill>
            </a:endParaRPr>
          </a:p>
        </p:txBody>
      </p:sp>
      <p:sp>
        <p:nvSpPr>
          <p:cNvPr id="6" name="Footer Placeholder 5"/>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7" name="Slide Number Placeholder 6"/>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9078AD2E-CB0C-4535-964B-6CE799B4C7AF}"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33777490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285" y="1740861"/>
            <a:ext cx="4438595" cy="725508"/>
          </a:xfrm>
          <a:prstGeom prst="rect">
            <a:avLst/>
          </a:prstGeom>
        </p:spPr>
        <p:txBody>
          <a:bodyPr lIns="101837" tIns="50918" rIns="101837" bIns="50918" anchor="b"/>
          <a:lstStyle>
            <a:lvl1pPr marL="0" indent="0">
              <a:buNone/>
              <a:defRPr sz="2700" b="1"/>
            </a:lvl1pPr>
            <a:lvl2pPr marL="509184" indent="0">
              <a:buNone/>
              <a:defRPr sz="2200" b="1"/>
            </a:lvl2pPr>
            <a:lvl3pPr marL="1018367" indent="0">
              <a:buNone/>
              <a:defRPr sz="2000" b="1"/>
            </a:lvl3pPr>
            <a:lvl4pPr marL="1527551" indent="0">
              <a:buNone/>
              <a:defRPr sz="1800" b="1"/>
            </a:lvl4pPr>
            <a:lvl5pPr marL="2036735" indent="0">
              <a:buNone/>
              <a:defRPr sz="1800" b="1"/>
            </a:lvl5pPr>
            <a:lvl6pPr marL="2545918" indent="0">
              <a:buNone/>
              <a:defRPr sz="1800" b="1"/>
            </a:lvl6pPr>
            <a:lvl7pPr marL="3055102" indent="0">
              <a:buNone/>
              <a:defRPr sz="1800" b="1"/>
            </a:lvl7pPr>
            <a:lvl8pPr marL="3564285" indent="0">
              <a:buNone/>
              <a:defRPr sz="1800" b="1"/>
            </a:lvl8pPr>
            <a:lvl9pPr marL="4073469"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02285" y="2466369"/>
            <a:ext cx="4438595" cy="4480871"/>
          </a:xfrm>
          <a:prstGeom prst="rect">
            <a:avLst/>
          </a:prstGeom>
        </p:spPr>
        <p:txBody>
          <a:bodyPr lIns="101837" tIns="50918" rIns="101837" bIns="50918"/>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3078" y="1740861"/>
            <a:ext cx="4440339" cy="725508"/>
          </a:xfrm>
          <a:prstGeom prst="rect">
            <a:avLst/>
          </a:prstGeom>
        </p:spPr>
        <p:txBody>
          <a:bodyPr lIns="101837" tIns="50918" rIns="101837" bIns="50918" anchor="b"/>
          <a:lstStyle>
            <a:lvl1pPr marL="0" indent="0">
              <a:buNone/>
              <a:defRPr sz="2700" b="1"/>
            </a:lvl1pPr>
            <a:lvl2pPr marL="509184" indent="0">
              <a:buNone/>
              <a:defRPr sz="2200" b="1"/>
            </a:lvl2pPr>
            <a:lvl3pPr marL="1018367" indent="0">
              <a:buNone/>
              <a:defRPr sz="2000" b="1"/>
            </a:lvl3pPr>
            <a:lvl4pPr marL="1527551" indent="0">
              <a:buNone/>
              <a:defRPr sz="1800" b="1"/>
            </a:lvl4pPr>
            <a:lvl5pPr marL="2036735" indent="0">
              <a:buNone/>
              <a:defRPr sz="1800" b="1"/>
            </a:lvl5pPr>
            <a:lvl6pPr marL="2545918" indent="0">
              <a:buNone/>
              <a:defRPr sz="1800" b="1"/>
            </a:lvl6pPr>
            <a:lvl7pPr marL="3055102" indent="0">
              <a:buNone/>
              <a:defRPr sz="1800" b="1"/>
            </a:lvl7pPr>
            <a:lvl8pPr marL="3564285" indent="0">
              <a:buNone/>
              <a:defRPr sz="1800" b="1"/>
            </a:lvl8pPr>
            <a:lvl9pPr marL="4073469"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103078" y="2466369"/>
            <a:ext cx="4440339" cy="4480871"/>
          </a:xfrm>
          <a:prstGeom prst="rect">
            <a:avLst/>
          </a:prstGeom>
        </p:spPr>
        <p:txBody>
          <a:bodyPr lIns="101837" tIns="50918" rIns="101837" bIns="50918"/>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CECEA2EC-8FBC-4F4F-9440-6E7254CFEE01}" type="datetime1">
              <a:rPr lang="en-US" smtClean="0">
                <a:solidFill>
                  <a:prstClr val="black"/>
                </a:solidFill>
              </a:rPr>
              <a:pPr defTabSz="509184"/>
              <a:t>6/23/2014</a:t>
            </a:fld>
            <a:endParaRPr lang="en-US">
              <a:solidFill>
                <a:prstClr val="black"/>
              </a:solidFill>
            </a:endParaRPr>
          </a:p>
        </p:txBody>
      </p:sp>
      <p:sp>
        <p:nvSpPr>
          <p:cNvPr id="8" name="Footer Placeholder 7"/>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9" name="Slide Number Placeholder 8"/>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D95B927A-A828-4ED3-9A1D-B7D1CDE17846}"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30780438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E7467221-8D07-4B05-9C33-C3A67381E216}" type="datetime1">
              <a:rPr lang="en-US" smtClean="0">
                <a:solidFill>
                  <a:prstClr val="black"/>
                </a:solidFill>
              </a:rPr>
              <a:pPr defTabSz="509184"/>
              <a:t>6/23/2014</a:t>
            </a:fld>
            <a:endParaRPr lang="en-US">
              <a:solidFill>
                <a:prstClr val="black"/>
              </a:solidFill>
            </a:endParaRPr>
          </a:p>
        </p:txBody>
      </p:sp>
      <p:sp>
        <p:nvSpPr>
          <p:cNvPr id="4" name="Footer Placeholder 3"/>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5" name="Slide Number Placeholder 4"/>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DEACF7AB-CA8B-4368-BDBD-33FF122F29A8}"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27454222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0BC1CF22-5AAE-4E6F-A920-180C9668E389}" type="datetime1">
              <a:rPr lang="en-US" smtClean="0">
                <a:solidFill>
                  <a:prstClr val="black"/>
                </a:solidFill>
              </a:rPr>
              <a:pPr defTabSz="509184"/>
              <a:t>6/23/2014</a:t>
            </a:fld>
            <a:endParaRPr lang="en-US">
              <a:solidFill>
                <a:prstClr val="black"/>
              </a:solidFill>
            </a:endParaRPr>
          </a:p>
        </p:txBody>
      </p:sp>
      <p:sp>
        <p:nvSpPr>
          <p:cNvPr id="3" name="Footer Placeholder 2"/>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4" name="Slide Number Placeholder 3"/>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9328ACA6-F7B9-42E2-8DB6-F2093F999436}"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16712924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287" y="309646"/>
            <a:ext cx="3304966" cy="1317797"/>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927590" y="309649"/>
            <a:ext cx="5615825" cy="6637593"/>
          </a:xfrm>
          <a:prstGeom prst="rect">
            <a:avLst/>
          </a:prstGeom>
        </p:spPr>
        <p:txBody>
          <a:bodyPr lIns="101837" tIns="50918" rIns="101837" bIns="50918"/>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287" y="1627446"/>
            <a:ext cx="3304966" cy="5319796"/>
          </a:xfrm>
          <a:prstGeom prst="rect">
            <a:avLst/>
          </a:prstGeom>
        </p:spPr>
        <p:txBody>
          <a:bodyPr lIns="101837" tIns="50918" rIns="101837" bIns="50918"/>
          <a:lstStyle>
            <a:lvl1pPr marL="0" indent="0">
              <a:buNone/>
              <a:defRPr sz="1600"/>
            </a:lvl1pPr>
            <a:lvl2pPr marL="509184" indent="0">
              <a:buNone/>
              <a:defRPr sz="1300"/>
            </a:lvl2pPr>
            <a:lvl3pPr marL="1018367" indent="0">
              <a:buNone/>
              <a:defRPr sz="1100"/>
            </a:lvl3pPr>
            <a:lvl4pPr marL="1527551" indent="0">
              <a:buNone/>
              <a:defRPr sz="1000"/>
            </a:lvl4pPr>
            <a:lvl5pPr marL="2036735" indent="0">
              <a:buNone/>
              <a:defRPr sz="1000"/>
            </a:lvl5pPr>
            <a:lvl6pPr marL="2545918" indent="0">
              <a:buNone/>
              <a:defRPr sz="1000"/>
            </a:lvl6pPr>
            <a:lvl7pPr marL="3055102" indent="0">
              <a:buNone/>
              <a:defRPr sz="1000"/>
            </a:lvl7pPr>
            <a:lvl8pPr marL="3564285" indent="0">
              <a:buNone/>
              <a:defRPr sz="1000"/>
            </a:lvl8pPr>
            <a:lvl9pPr marL="4073469"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CA28ED28-0F27-4006-B4F1-87774CF3DBE4}" type="datetime1">
              <a:rPr lang="en-US" smtClean="0">
                <a:solidFill>
                  <a:prstClr val="black"/>
                </a:solidFill>
              </a:rPr>
              <a:pPr defTabSz="509184"/>
              <a:t>6/23/2014</a:t>
            </a:fld>
            <a:endParaRPr lang="en-US">
              <a:solidFill>
                <a:prstClr val="black"/>
              </a:solidFill>
            </a:endParaRPr>
          </a:p>
        </p:txBody>
      </p:sp>
      <p:sp>
        <p:nvSpPr>
          <p:cNvPr id="6" name="Footer Placeholder 5"/>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7" name="Slide Number Placeholder 6"/>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F53F7BB1-B042-4C19-A2EE-FA350282E4F2}"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59129382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9028" y="5444014"/>
            <a:ext cx="6027420" cy="642697"/>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969028" y="694904"/>
            <a:ext cx="6027420" cy="4666298"/>
          </a:xfrm>
          <a:prstGeom prst="rect">
            <a:avLst/>
          </a:prstGeom>
        </p:spPr>
        <p:txBody>
          <a:bodyPr lIns="101837" tIns="50918" rIns="101837" bIns="50918"/>
          <a:lstStyle>
            <a:lvl1pPr marL="0" indent="0">
              <a:buNone/>
              <a:defRPr sz="3600"/>
            </a:lvl1pPr>
            <a:lvl2pPr marL="509184" indent="0">
              <a:buNone/>
              <a:defRPr sz="3100"/>
            </a:lvl2pPr>
            <a:lvl3pPr marL="1018367" indent="0">
              <a:buNone/>
              <a:defRPr sz="2700"/>
            </a:lvl3pPr>
            <a:lvl4pPr marL="1527551" indent="0">
              <a:buNone/>
              <a:defRPr sz="2200"/>
            </a:lvl4pPr>
            <a:lvl5pPr marL="2036735" indent="0">
              <a:buNone/>
              <a:defRPr sz="2200"/>
            </a:lvl5pPr>
            <a:lvl6pPr marL="2545918" indent="0">
              <a:buNone/>
              <a:defRPr sz="2200"/>
            </a:lvl6pPr>
            <a:lvl7pPr marL="3055102" indent="0">
              <a:buNone/>
              <a:defRPr sz="2200"/>
            </a:lvl7pPr>
            <a:lvl8pPr marL="3564285" indent="0">
              <a:buNone/>
              <a:defRPr sz="2200"/>
            </a:lvl8pPr>
            <a:lvl9pPr marL="4073469" indent="0">
              <a:buNone/>
              <a:defRPr sz="2200"/>
            </a:lvl9pPr>
          </a:lstStyle>
          <a:p>
            <a:pPr lvl="0"/>
            <a:endParaRPr lang="en-US" noProof="0"/>
          </a:p>
        </p:txBody>
      </p:sp>
      <p:sp>
        <p:nvSpPr>
          <p:cNvPr id="4" name="Text Placeholder 3"/>
          <p:cNvSpPr>
            <a:spLocks noGrp="1"/>
          </p:cNvSpPr>
          <p:nvPr>
            <p:ph type="body" sz="half" idx="2"/>
          </p:nvPr>
        </p:nvSpPr>
        <p:spPr>
          <a:xfrm>
            <a:off x="1969028" y="6086711"/>
            <a:ext cx="6027420" cy="912736"/>
          </a:xfrm>
          <a:prstGeom prst="rect">
            <a:avLst/>
          </a:prstGeom>
        </p:spPr>
        <p:txBody>
          <a:bodyPr lIns="101837" tIns="50918" rIns="101837" bIns="50918"/>
          <a:lstStyle>
            <a:lvl1pPr marL="0" indent="0">
              <a:buNone/>
              <a:defRPr sz="1600"/>
            </a:lvl1pPr>
            <a:lvl2pPr marL="509184" indent="0">
              <a:buNone/>
              <a:defRPr sz="1300"/>
            </a:lvl2pPr>
            <a:lvl3pPr marL="1018367" indent="0">
              <a:buNone/>
              <a:defRPr sz="1100"/>
            </a:lvl3pPr>
            <a:lvl4pPr marL="1527551" indent="0">
              <a:buNone/>
              <a:defRPr sz="1000"/>
            </a:lvl4pPr>
            <a:lvl5pPr marL="2036735" indent="0">
              <a:buNone/>
              <a:defRPr sz="1000"/>
            </a:lvl5pPr>
            <a:lvl6pPr marL="2545918" indent="0">
              <a:buNone/>
              <a:defRPr sz="1000"/>
            </a:lvl6pPr>
            <a:lvl7pPr marL="3055102" indent="0">
              <a:buNone/>
              <a:defRPr sz="1000"/>
            </a:lvl7pPr>
            <a:lvl8pPr marL="3564285" indent="0">
              <a:buNone/>
              <a:defRPr sz="1000"/>
            </a:lvl8pPr>
            <a:lvl9pPr marL="4073469"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EF474498-B133-4BD3-89B6-14F95061ADF3}" type="datetime1">
              <a:rPr lang="en-US" smtClean="0">
                <a:solidFill>
                  <a:prstClr val="black"/>
                </a:solidFill>
              </a:rPr>
              <a:pPr defTabSz="509184"/>
              <a:t>6/23/2014</a:t>
            </a:fld>
            <a:endParaRPr lang="en-US">
              <a:solidFill>
                <a:prstClr val="black"/>
              </a:solidFill>
            </a:endParaRPr>
          </a:p>
        </p:txBody>
      </p:sp>
      <p:sp>
        <p:nvSpPr>
          <p:cNvPr id="6" name="Footer Placeholder 5"/>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7" name="Slide Number Placeholder 6"/>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FFCED36E-B6F0-4F96-89D4-AD3DD67FF0E1}"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42016297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502285" y="1814674"/>
            <a:ext cx="9041130" cy="5132568"/>
          </a:xfrm>
          <a:prstGeom prst="rect">
            <a:avLst/>
          </a:prstGeom>
        </p:spPr>
        <p:txBody>
          <a:bodyPr vert="eaVert" lIns="101837" tIns="50918" rIns="101837" bIns="509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98F37D26-6625-4A28-8D85-80806DA956F0}" type="datetime1">
              <a:rPr lang="en-US" smtClean="0">
                <a:solidFill>
                  <a:prstClr val="black"/>
                </a:solidFill>
              </a:rPr>
              <a:pPr defTabSz="509184"/>
              <a:t>6/23/2014</a:t>
            </a:fld>
            <a:endParaRPr lang="en-US">
              <a:solidFill>
                <a:prstClr val="black"/>
              </a:solidFill>
            </a:endParaRPr>
          </a:p>
        </p:txBody>
      </p:sp>
      <p:sp>
        <p:nvSpPr>
          <p:cNvPr id="5" name="Footer Placeholder 4"/>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6" name="Slide Number Placeholder 5"/>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A5EF131E-E855-4FA2-9AA9-255D26E34E78}"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76853355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3132" y="311449"/>
            <a:ext cx="2260283" cy="663579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285" y="311449"/>
            <a:ext cx="6613419" cy="6635792"/>
          </a:xfrm>
          <a:prstGeom prst="rect">
            <a:avLst/>
          </a:prstGeom>
        </p:spPr>
        <p:txBody>
          <a:bodyPr vert="eaVert" lIns="101837" tIns="50918" rIns="101837" bIns="50918"/>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02285"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22DFDDE6-ECE1-47FB-84C3-461120EDB9BF}" type="datetime1">
              <a:rPr lang="en-US" smtClean="0">
                <a:solidFill>
                  <a:prstClr val="black"/>
                </a:solidFill>
              </a:rPr>
              <a:pPr defTabSz="509184"/>
              <a:t>6/23/2014</a:t>
            </a:fld>
            <a:endParaRPr lang="en-US">
              <a:solidFill>
                <a:prstClr val="black"/>
              </a:solidFill>
            </a:endParaRPr>
          </a:p>
        </p:txBody>
      </p:sp>
      <p:sp>
        <p:nvSpPr>
          <p:cNvPr id="5" name="Footer Placeholder 4"/>
          <p:cNvSpPr>
            <a:spLocks noGrp="1"/>
          </p:cNvSpPr>
          <p:nvPr>
            <p:ph type="ftr" sz="quarter" idx="11"/>
          </p:nvPr>
        </p:nvSpPr>
        <p:spPr>
          <a:xfrm>
            <a:off x="3432281" y="7208281"/>
            <a:ext cx="3181138"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defTabSz="509184">
              <a:defRPr/>
            </a:pPr>
            <a:endParaRPr lang="es-ES">
              <a:solidFill>
                <a:prstClr val="black"/>
              </a:solidFill>
            </a:endParaRPr>
          </a:p>
        </p:txBody>
      </p:sp>
      <p:sp>
        <p:nvSpPr>
          <p:cNvPr id="6" name="Slide Number Placeholder 5"/>
          <p:cNvSpPr>
            <a:spLocks noGrp="1"/>
          </p:cNvSpPr>
          <p:nvPr>
            <p:ph type="sldNum" sz="quarter" idx="12"/>
          </p:nvPr>
        </p:nvSpPr>
        <p:spPr>
          <a:xfrm>
            <a:off x="7199418" y="7208281"/>
            <a:ext cx="2343997" cy="414062"/>
          </a:xfrm>
          <a:prstGeom prst="rect">
            <a:avLst/>
          </a:prstGeom>
        </p:spPr>
        <p:txBody>
          <a:bodyPr vert="horz" wrap="square" lIns="101837" tIns="50918" rIns="101837" bIns="50918" numCol="1" anchor="t" anchorCtr="0" compatLnSpc="1">
            <a:prstTxWarp prst="textNoShape">
              <a:avLst/>
            </a:prstTxWarp>
          </a:bodyPr>
          <a:lstStyle>
            <a:lvl1pPr>
              <a:defRPr>
                <a:latin typeface="Calibri" pitchFamily="34" charset="0"/>
              </a:defRPr>
            </a:lvl1pPr>
          </a:lstStyle>
          <a:p>
            <a:pPr defTabSz="509184"/>
            <a:fld id="{5683B551-5321-4C58-ADA3-79164954B64F}" type="slidenum">
              <a:rPr lang="en-US" smtClean="0">
                <a:solidFill>
                  <a:prstClr val="black"/>
                </a:solidFill>
              </a:rPr>
              <a:pPr defTabSz="509184"/>
              <a:t>‹Nº›</a:t>
            </a:fld>
            <a:endParaRPr lang="en-US">
              <a:solidFill>
                <a:prstClr val="black"/>
              </a:solidFill>
            </a:endParaRPr>
          </a:p>
        </p:txBody>
      </p:sp>
    </p:spTree>
    <p:extLst>
      <p:ext uri="{BB962C8B-B14F-4D97-AF65-F5344CB8AC3E}">
        <p14:creationId xmlns:p14="http://schemas.microsoft.com/office/powerpoint/2010/main" xmlns="" val="52476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305" y="1740861"/>
            <a:ext cx="4438595" cy="725508"/>
          </a:xfrm>
        </p:spPr>
        <p:txBody>
          <a:bodyPr>
            <a:normAutofit/>
          </a:bodyPr>
          <a:lstStyle>
            <a:lvl1pPr marL="0" indent="0">
              <a:buNone/>
              <a:defRPr sz="2300" b="1"/>
            </a:lvl1pPr>
            <a:lvl2pPr marL="508473" indent="0">
              <a:buNone/>
              <a:defRPr sz="2300" b="1"/>
            </a:lvl2pPr>
            <a:lvl3pPr marL="1016948" indent="0">
              <a:buNone/>
              <a:defRPr sz="1900" b="1"/>
            </a:lvl3pPr>
            <a:lvl4pPr marL="1525420" indent="0">
              <a:buNone/>
              <a:defRPr sz="1700" b="1"/>
            </a:lvl4pPr>
            <a:lvl5pPr marL="2033899" indent="0">
              <a:buNone/>
              <a:defRPr sz="1700" b="1"/>
            </a:lvl5pPr>
            <a:lvl6pPr marL="2542372" indent="0">
              <a:buNone/>
              <a:defRPr sz="1700" b="1"/>
            </a:lvl6pPr>
            <a:lvl7pPr marL="3050848" indent="0">
              <a:buNone/>
              <a:defRPr sz="1700" b="1"/>
            </a:lvl7pPr>
            <a:lvl8pPr marL="3559322" indent="0">
              <a:buNone/>
              <a:defRPr sz="1700" b="1"/>
            </a:lvl8pPr>
            <a:lvl9pPr marL="4067795" indent="0">
              <a:buNone/>
              <a:defRPr sz="1700" b="1"/>
            </a:lvl9pPr>
          </a:lstStyle>
          <a:p>
            <a:pPr lvl="0"/>
            <a:r>
              <a:rPr lang="en-US" dirty="0" smtClean="0"/>
              <a:t>Click to edit Master text styles</a:t>
            </a:r>
          </a:p>
        </p:txBody>
      </p:sp>
      <p:sp>
        <p:nvSpPr>
          <p:cNvPr id="4" name="Content Placeholder 3"/>
          <p:cNvSpPr>
            <a:spLocks noGrp="1"/>
          </p:cNvSpPr>
          <p:nvPr>
            <p:ph sz="half" idx="2"/>
          </p:nvPr>
        </p:nvSpPr>
        <p:spPr>
          <a:xfrm>
            <a:off x="502305" y="2466369"/>
            <a:ext cx="4438595" cy="4480870"/>
          </a:xfrm>
        </p:spPr>
        <p:txBody>
          <a:bodyPr>
            <a:normAutofit/>
          </a:bodyPr>
          <a:lstStyle>
            <a:lvl1pPr>
              <a:defRPr sz="2300"/>
            </a:lvl1pPr>
            <a:lvl2pPr>
              <a:defRPr sz="1900"/>
            </a:lvl2pPr>
            <a:lvl3pPr>
              <a:defRPr sz="1700"/>
            </a:lvl3pPr>
            <a:lvl4pPr>
              <a:defRPr sz="1400"/>
            </a:lvl4pPr>
            <a:lvl5pPr>
              <a:defRPr sz="1400"/>
            </a:lvl5pPr>
            <a:lvl6pPr>
              <a:defRPr sz="1700"/>
            </a:lvl6pPr>
            <a:lvl7pPr>
              <a:defRPr sz="1700"/>
            </a:lvl7pPr>
            <a:lvl8pPr>
              <a:defRPr sz="1700"/>
            </a:lvl8pPr>
            <a:lvl9pPr>
              <a:defRPr sz="17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103094" y="1740861"/>
            <a:ext cx="4440339" cy="725508"/>
          </a:xfrm>
        </p:spPr>
        <p:txBody>
          <a:bodyPr>
            <a:normAutofit/>
          </a:bodyPr>
          <a:lstStyle>
            <a:lvl1pPr marL="0" indent="0">
              <a:buNone/>
              <a:defRPr sz="2300" b="1"/>
            </a:lvl1pPr>
            <a:lvl2pPr marL="508473" indent="0">
              <a:buNone/>
              <a:defRPr sz="2300" b="1"/>
            </a:lvl2pPr>
            <a:lvl3pPr marL="1016948" indent="0">
              <a:buNone/>
              <a:defRPr sz="1900" b="1"/>
            </a:lvl3pPr>
            <a:lvl4pPr marL="1525420" indent="0">
              <a:buNone/>
              <a:defRPr sz="1700" b="1"/>
            </a:lvl4pPr>
            <a:lvl5pPr marL="2033899" indent="0">
              <a:buNone/>
              <a:defRPr sz="1700" b="1"/>
            </a:lvl5pPr>
            <a:lvl6pPr marL="2542372" indent="0">
              <a:buNone/>
              <a:defRPr sz="1700" b="1"/>
            </a:lvl6pPr>
            <a:lvl7pPr marL="3050848" indent="0">
              <a:buNone/>
              <a:defRPr sz="1700" b="1"/>
            </a:lvl7pPr>
            <a:lvl8pPr marL="3559322" indent="0">
              <a:buNone/>
              <a:defRPr sz="1700" b="1"/>
            </a:lvl8pPr>
            <a:lvl9pPr marL="4067795"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5103094" y="2466369"/>
            <a:ext cx="4440339" cy="4480870"/>
          </a:xfrm>
        </p:spPr>
        <p:txBody>
          <a:bodyPr>
            <a:normAutofit/>
          </a:bodyPr>
          <a:lstStyle>
            <a:lvl1pPr>
              <a:defRPr sz="2300"/>
            </a:lvl1pPr>
            <a:lvl2pPr>
              <a:defRPr sz="1900"/>
            </a:lvl2pPr>
            <a:lvl3pPr>
              <a:defRPr sz="1700"/>
            </a:lvl3pPr>
            <a:lvl4pPr>
              <a:defRPr sz="1400"/>
            </a:lvl4pPr>
            <a:lvl5pPr>
              <a:defRPr sz="14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502304" y="7208324"/>
            <a:ext cx="2343996" cy="414063"/>
          </a:xfrm>
          <a:prstGeom prst="rect">
            <a:avLst/>
          </a:prstGeom>
        </p:spPr>
        <p:txBody>
          <a:bodyPr vert="horz" wrap="square" lIns="101696" tIns="50844" rIns="101696" bIns="50844"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s-CL" smtClean="0"/>
              <a:t>Gobierno de Chile | Ministerio de Desarrollo Social</a:t>
            </a:r>
            <a:endParaRPr lang="es-ES"/>
          </a:p>
        </p:txBody>
      </p:sp>
      <p:sp>
        <p:nvSpPr>
          <p:cNvPr id="9" name="Slide Number Placeholder 8"/>
          <p:cNvSpPr>
            <a:spLocks noGrp="1"/>
          </p:cNvSpPr>
          <p:nvPr>
            <p:ph type="sldNum" sz="quarter" idx="12"/>
          </p:nvPr>
        </p:nvSpPr>
        <p:spPr/>
        <p:txBody>
          <a:bodyPr/>
          <a:lstStyle>
            <a:lvl1pPr>
              <a:defRPr/>
            </a:lvl1pPr>
          </a:lstStyle>
          <a:p>
            <a:pPr>
              <a:defRPr/>
            </a:pPr>
            <a:fld id="{9CC69163-A429-46E1-93BD-C4D04A0A0435}"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4" name="Slide Number Placeholder 4"/>
          <p:cNvSpPr>
            <a:spLocks noGrp="1"/>
          </p:cNvSpPr>
          <p:nvPr>
            <p:ph type="sldNum" sz="quarter" idx="11"/>
          </p:nvPr>
        </p:nvSpPr>
        <p:spPr/>
        <p:txBody>
          <a:bodyPr/>
          <a:lstStyle>
            <a:lvl1pPr>
              <a:defRPr/>
            </a:lvl1pPr>
          </a:lstStyle>
          <a:p>
            <a:pPr>
              <a:defRPr/>
            </a:pPr>
            <a:fld id="{15A151FE-C1AF-4F33-91B6-B729EF084BC8}"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3" name="Slide Number Placeholder 3"/>
          <p:cNvSpPr>
            <a:spLocks noGrp="1"/>
          </p:cNvSpPr>
          <p:nvPr>
            <p:ph type="sldNum" sz="quarter" idx="11"/>
          </p:nvPr>
        </p:nvSpPr>
        <p:spPr/>
        <p:txBody>
          <a:bodyPr/>
          <a:lstStyle>
            <a:lvl1pPr>
              <a:defRPr/>
            </a:lvl1pPr>
          </a:lstStyle>
          <a:p>
            <a:pPr>
              <a:defRPr/>
            </a:pPr>
            <a:fld id="{37B52445-E2E3-41E7-A7F6-351095EF8AC7}"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291" y="309648"/>
            <a:ext cx="3304966" cy="1317798"/>
          </a:xfrm>
        </p:spPr>
        <p:txBody>
          <a:bodyPr anchor="b"/>
          <a:lstStyle>
            <a:lvl1pPr algn="l">
              <a:defRPr sz="2300" b="1"/>
            </a:lvl1pPr>
          </a:lstStyle>
          <a:p>
            <a:r>
              <a:rPr lang="en-US" smtClean="0"/>
              <a:t>Click to edit Master title style</a:t>
            </a:r>
            <a:endParaRPr lang="en-US"/>
          </a:p>
        </p:txBody>
      </p:sp>
      <p:sp>
        <p:nvSpPr>
          <p:cNvPr id="3" name="Content Placeholder 2"/>
          <p:cNvSpPr>
            <a:spLocks noGrp="1"/>
          </p:cNvSpPr>
          <p:nvPr>
            <p:ph idx="1"/>
          </p:nvPr>
        </p:nvSpPr>
        <p:spPr>
          <a:xfrm>
            <a:off x="3927608" y="309674"/>
            <a:ext cx="5615826" cy="6637592"/>
          </a:xfrm>
        </p:spPr>
        <p:txBody>
          <a:bodyPr/>
          <a:lstStyle>
            <a:lvl1pPr>
              <a:defRPr sz="3600"/>
            </a:lvl1pPr>
            <a:lvl2pPr>
              <a:defRPr sz="31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291" y="1627453"/>
            <a:ext cx="3304966" cy="5319796"/>
          </a:xfrm>
        </p:spPr>
        <p:txBody>
          <a:bodyPr/>
          <a:lstStyle>
            <a:lvl1pPr marL="0" indent="0">
              <a:buNone/>
              <a:defRPr sz="1400"/>
            </a:lvl1pPr>
            <a:lvl2pPr marL="508473" indent="0">
              <a:buNone/>
              <a:defRPr sz="1300"/>
            </a:lvl2pPr>
            <a:lvl3pPr marL="1016948" indent="0">
              <a:buNone/>
              <a:defRPr sz="1100"/>
            </a:lvl3pPr>
            <a:lvl4pPr marL="1525420" indent="0">
              <a:buNone/>
              <a:defRPr sz="1000"/>
            </a:lvl4pPr>
            <a:lvl5pPr marL="2033899" indent="0">
              <a:buNone/>
              <a:defRPr sz="1000"/>
            </a:lvl5pPr>
            <a:lvl6pPr marL="2542372" indent="0">
              <a:buNone/>
              <a:defRPr sz="1000"/>
            </a:lvl6pPr>
            <a:lvl7pPr marL="3050848" indent="0">
              <a:buNone/>
              <a:defRPr sz="1000"/>
            </a:lvl7pPr>
            <a:lvl8pPr marL="3559322" indent="0">
              <a:buNone/>
              <a:defRPr sz="1000"/>
            </a:lvl8pPr>
            <a:lvl9pPr marL="4067795" indent="0">
              <a:buNone/>
              <a:defRPr sz="10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pPr>
              <a:defRPr/>
            </a:pPr>
            <a:fld id="{604ADEB1-F29C-4DE2-B641-49BF839161AF}"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69028" y="5444020"/>
            <a:ext cx="6027420" cy="642696"/>
          </a:xfrm>
        </p:spPr>
        <p:txBody>
          <a:bodyPr anchor="b"/>
          <a:lstStyle>
            <a:lvl1pPr algn="l">
              <a:defRPr sz="2300" b="1"/>
            </a:lvl1pPr>
          </a:lstStyle>
          <a:p>
            <a:r>
              <a:rPr lang="en-US" smtClean="0"/>
              <a:t>Click to edit Master title style</a:t>
            </a:r>
            <a:endParaRPr lang="en-US"/>
          </a:p>
        </p:txBody>
      </p:sp>
      <p:sp>
        <p:nvSpPr>
          <p:cNvPr id="3" name="Picture Placeholder 2"/>
          <p:cNvSpPr>
            <a:spLocks noGrp="1"/>
          </p:cNvSpPr>
          <p:nvPr>
            <p:ph type="pic" idx="1"/>
          </p:nvPr>
        </p:nvSpPr>
        <p:spPr>
          <a:xfrm>
            <a:off x="1969028" y="694905"/>
            <a:ext cx="6027420" cy="4666298"/>
          </a:xfrm>
        </p:spPr>
        <p:txBody>
          <a:bodyPr rtlCol="0">
            <a:normAutofit/>
          </a:bodyPr>
          <a:lstStyle>
            <a:lvl1pPr marL="0" indent="0">
              <a:buNone/>
              <a:defRPr sz="3600"/>
            </a:lvl1pPr>
            <a:lvl2pPr marL="508473" indent="0">
              <a:buNone/>
              <a:defRPr sz="3100"/>
            </a:lvl2pPr>
            <a:lvl3pPr marL="1016948" indent="0">
              <a:buNone/>
              <a:defRPr sz="2700"/>
            </a:lvl3pPr>
            <a:lvl4pPr marL="1525420" indent="0">
              <a:buNone/>
              <a:defRPr sz="2300"/>
            </a:lvl4pPr>
            <a:lvl5pPr marL="2033899" indent="0">
              <a:buNone/>
              <a:defRPr sz="2300"/>
            </a:lvl5pPr>
            <a:lvl6pPr marL="2542372" indent="0">
              <a:buNone/>
              <a:defRPr sz="2300"/>
            </a:lvl6pPr>
            <a:lvl7pPr marL="3050848" indent="0">
              <a:buNone/>
              <a:defRPr sz="2300"/>
            </a:lvl7pPr>
            <a:lvl8pPr marL="3559322" indent="0">
              <a:buNone/>
              <a:defRPr sz="2300"/>
            </a:lvl8pPr>
            <a:lvl9pPr marL="4067795" indent="0">
              <a:buNone/>
              <a:defRPr sz="2300"/>
            </a:lvl9pPr>
          </a:lstStyle>
          <a:p>
            <a:pPr lvl="0"/>
            <a:endParaRPr lang="en-US" noProof="0"/>
          </a:p>
        </p:txBody>
      </p:sp>
      <p:sp>
        <p:nvSpPr>
          <p:cNvPr id="4" name="Text Placeholder 3"/>
          <p:cNvSpPr>
            <a:spLocks noGrp="1"/>
          </p:cNvSpPr>
          <p:nvPr>
            <p:ph type="body" sz="half" idx="2"/>
          </p:nvPr>
        </p:nvSpPr>
        <p:spPr>
          <a:xfrm>
            <a:off x="1969028" y="6086720"/>
            <a:ext cx="6027420" cy="912737"/>
          </a:xfrm>
        </p:spPr>
        <p:txBody>
          <a:bodyPr/>
          <a:lstStyle>
            <a:lvl1pPr marL="0" indent="0">
              <a:buNone/>
              <a:defRPr sz="1400"/>
            </a:lvl1pPr>
            <a:lvl2pPr marL="508473" indent="0">
              <a:buNone/>
              <a:defRPr sz="1300"/>
            </a:lvl2pPr>
            <a:lvl3pPr marL="1016948" indent="0">
              <a:buNone/>
              <a:defRPr sz="1100"/>
            </a:lvl3pPr>
            <a:lvl4pPr marL="1525420" indent="0">
              <a:buNone/>
              <a:defRPr sz="1000"/>
            </a:lvl4pPr>
            <a:lvl5pPr marL="2033899" indent="0">
              <a:buNone/>
              <a:defRPr sz="1000"/>
            </a:lvl5pPr>
            <a:lvl6pPr marL="2542372" indent="0">
              <a:buNone/>
              <a:defRPr sz="1000"/>
            </a:lvl6pPr>
            <a:lvl7pPr marL="3050848" indent="0">
              <a:buNone/>
              <a:defRPr sz="1000"/>
            </a:lvl7pPr>
            <a:lvl8pPr marL="3559322" indent="0">
              <a:buNone/>
              <a:defRPr sz="1000"/>
            </a:lvl8pPr>
            <a:lvl9pPr marL="4067795" indent="0">
              <a:buNone/>
              <a:defRPr sz="10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pPr>
              <a:defRPr/>
            </a:pPr>
            <a:fld id="{FB19FB75-7ADD-4998-BA84-0E32280680E0}"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4.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5.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1.pn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6.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image" Target="../media/image3.png"/><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67445" y="172826"/>
            <a:ext cx="8969625" cy="1296194"/>
          </a:xfrm>
          <a:prstGeom prst="rect">
            <a:avLst/>
          </a:prstGeom>
          <a:noFill/>
          <a:ln w="9525">
            <a:noFill/>
            <a:miter lim="800000"/>
            <a:headEnd/>
            <a:tailEnd/>
          </a:ln>
        </p:spPr>
        <p:txBody>
          <a:bodyPr vert="horz" wrap="square" lIns="101696" tIns="50844" rIns="101696" bIns="50844"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67460" y="1676052"/>
            <a:ext cx="8983577" cy="5132567"/>
          </a:xfrm>
          <a:prstGeom prst="rect">
            <a:avLst/>
          </a:prstGeom>
          <a:noFill/>
          <a:ln w="9525">
            <a:noFill/>
            <a:miter lim="800000"/>
            <a:headEnd/>
            <a:tailEnd/>
          </a:ln>
        </p:spPr>
        <p:txBody>
          <a:bodyPr vert="horz" wrap="square" lIns="101696" tIns="50844" rIns="101696" bIns="508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20951" y="7402756"/>
            <a:ext cx="3181139" cy="279043"/>
          </a:xfrm>
          <a:prstGeom prst="rect">
            <a:avLst/>
          </a:prstGeom>
        </p:spPr>
        <p:txBody>
          <a:bodyPr vert="horz" wrap="square" lIns="101696" tIns="50844" rIns="101696" bIns="50844" numCol="1" anchor="t" anchorCtr="0" compatLnSpc="1">
            <a:prstTxWarp prst="textNoShape">
              <a:avLst/>
            </a:prstTxWarp>
          </a:bodyPr>
          <a:lstStyle>
            <a:lvl1pPr>
              <a:defRPr sz="1000">
                <a:solidFill>
                  <a:srgbClr val="898989"/>
                </a:solidFill>
                <a:latin typeface="Verdana" pitchFamily="34" charset="0"/>
              </a:defRPr>
            </a:lvl1pPr>
          </a:lstStyle>
          <a:p>
            <a:pPr>
              <a:defRPr/>
            </a:pPr>
            <a:r>
              <a:rPr lang="es-CL" smtClean="0"/>
              <a:t>Gobierno de Chile | Ministerio de Desarrollo Social</a:t>
            </a:r>
            <a:endParaRPr lang="es-ES_tradnl" dirty="0"/>
          </a:p>
        </p:txBody>
      </p:sp>
      <p:sp>
        <p:nvSpPr>
          <p:cNvPr id="6" name="Slide Number Placeholder 5"/>
          <p:cNvSpPr>
            <a:spLocks noGrp="1"/>
          </p:cNvSpPr>
          <p:nvPr>
            <p:ph type="sldNum" sz="quarter" idx="4"/>
          </p:nvPr>
        </p:nvSpPr>
        <p:spPr>
          <a:xfrm>
            <a:off x="6793075" y="7402758"/>
            <a:ext cx="2343996" cy="219632"/>
          </a:xfrm>
          <a:prstGeom prst="rect">
            <a:avLst/>
          </a:prstGeom>
        </p:spPr>
        <p:txBody>
          <a:bodyPr vert="horz" wrap="square" lIns="101696" tIns="50844" rIns="101696" bIns="50844" numCol="1" anchor="ctr" anchorCtr="0" compatLnSpc="1">
            <a:prstTxWarp prst="textNoShape">
              <a:avLst/>
            </a:prstTxWarp>
          </a:bodyPr>
          <a:lstStyle>
            <a:lvl1pPr algn="r">
              <a:defRPr sz="1100">
                <a:solidFill>
                  <a:srgbClr val="898989"/>
                </a:solidFill>
                <a:latin typeface="Verdana" pitchFamily="34" charset="0"/>
              </a:defRPr>
            </a:lvl1pPr>
          </a:lstStyle>
          <a:p>
            <a:pPr>
              <a:defRPr/>
            </a:pPr>
            <a:fld id="{58DD808C-1D8F-4CDF-A86C-7954F97FE5D2}" type="slidenum">
              <a:rPr lang="en-US"/>
              <a:pPr>
                <a:defRPr/>
              </a:pPr>
              <a:t>‹Nº›</a:t>
            </a:fld>
            <a:endParaRPr lang="en-US"/>
          </a:p>
        </p:txBody>
      </p:sp>
      <p:sp>
        <p:nvSpPr>
          <p:cNvPr id="1030" name="Rectangle 6"/>
          <p:cNvSpPr>
            <a:spLocks noChangeArrowheads="1"/>
          </p:cNvSpPr>
          <p:nvPr/>
        </p:nvSpPr>
        <p:spPr bwMode="auto">
          <a:xfrm>
            <a:off x="9243455" y="-7186"/>
            <a:ext cx="312184" cy="982947"/>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lIns="101696" tIns="50844" rIns="101696" bIns="50844" anchor="ctr"/>
          <a:lstStyle/>
          <a:p>
            <a:endParaRPr lang="es-ES">
              <a:solidFill>
                <a:srgbClr val="FFFFFF"/>
              </a:solidFill>
              <a:latin typeface="Calibri" pitchFamily="34" charset="0"/>
            </a:endParaRPr>
          </a:p>
        </p:txBody>
      </p:sp>
      <p:sp>
        <p:nvSpPr>
          <p:cNvPr id="1031" name="Rectangle 7"/>
          <p:cNvSpPr>
            <a:spLocks noChangeArrowheads="1"/>
          </p:cNvSpPr>
          <p:nvPr/>
        </p:nvSpPr>
        <p:spPr bwMode="auto">
          <a:xfrm>
            <a:off x="9555625" y="5"/>
            <a:ext cx="381945" cy="975746"/>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lIns="101696" tIns="50844" rIns="101696" bIns="50844" anchor="ctr"/>
          <a:lstStyle/>
          <a:p>
            <a:endParaRPr lang="es-ES">
              <a:solidFill>
                <a:srgbClr val="FFFFFF"/>
              </a:solidFill>
              <a:latin typeface="Calibri" pitchFamily="34" charset="0"/>
            </a:endParaRPr>
          </a:p>
        </p:txBody>
      </p:sp>
      <p:sp>
        <p:nvSpPr>
          <p:cNvPr id="1032" name="Rectangle 9"/>
          <p:cNvSpPr>
            <a:spLocks noChangeArrowheads="1"/>
          </p:cNvSpPr>
          <p:nvPr/>
        </p:nvSpPr>
        <p:spPr bwMode="auto">
          <a:xfrm>
            <a:off x="9243455" y="7258686"/>
            <a:ext cx="312184" cy="518478"/>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lIns="101696" tIns="50844" rIns="101696" bIns="50844" anchor="ctr"/>
          <a:lstStyle/>
          <a:p>
            <a:endParaRPr lang="es-ES">
              <a:solidFill>
                <a:srgbClr val="FFFFFF"/>
              </a:solidFill>
              <a:latin typeface="Calibri" pitchFamily="34" charset="0"/>
            </a:endParaRPr>
          </a:p>
        </p:txBody>
      </p:sp>
      <p:sp>
        <p:nvSpPr>
          <p:cNvPr id="1033" name="Rectangle 10"/>
          <p:cNvSpPr>
            <a:spLocks noChangeArrowheads="1"/>
          </p:cNvSpPr>
          <p:nvPr/>
        </p:nvSpPr>
        <p:spPr bwMode="auto">
          <a:xfrm>
            <a:off x="9555625" y="7258686"/>
            <a:ext cx="381945" cy="518478"/>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lIns="101696" tIns="50844" rIns="101696" bIns="50844" anchor="ctr"/>
          <a:lstStyle/>
          <a:p>
            <a:endParaRPr lang="es-ES">
              <a:solidFill>
                <a:srgbClr val="FFFFFF"/>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4240" r:id="rId1"/>
    <p:sldLayoutId id="2147484241" r:id="rId2"/>
    <p:sldLayoutId id="2147484242" r:id="rId3"/>
    <p:sldLayoutId id="2147484243" r:id="rId4"/>
    <p:sldLayoutId id="2147484244" r:id="rId5"/>
    <p:sldLayoutId id="2147484245" r:id="rId6"/>
    <p:sldLayoutId id="2147484246" r:id="rId7"/>
    <p:sldLayoutId id="2147484247" r:id="rId8"/>
    <p:sldLayoutId id="2147484248" r:id="rId9"/>
    <p:sldLayoutId id="2147484249" r:id="rId10"/>
    <p:sldLayoutId id="2147484250" r:id="rId11"/>
  </p:sldLayoutIdLst>
  <p:hf hdr="0"/>
  <p:txStyles>
    <p:titleStyle>
      <a:lvl1pPr algn="l" defTabSz="508473" rtl="0" eaLnBrk="0" fontAlgn="base" hangingPunct="0">
        <a:spcBef>
          <a:spcPct val="0"/>
        </a:spcBef>
        <a:spcAft>
          <a:spcPct val="0"/>
        </a:spcAft>
        <a:defRPr sz="2700" kern="1200">
          <a:solidFill>
            <a:srgbClr val="006CB7"/>
          </a:solidFill>
          <a:latin typeface="Verdana"/>
          <a:ea typeface="ヒラギノ角ゴ Pro W3" charset="-128"/>
          <a:cs typeface="Verdana"/>
        </a:defRPr>
      </a:lvl1pPr>
      <a:lvl2pPr algn="l" defTabSz="508473" rtl="0" eaLnBrk="0" fontAlgn="base" hangingPunct="0">
        <a:spcBef>
          <a:spcPct val="0"/>
        </a:spcBef>
        <a:spcAft>
          <a:spcPct val="0"/>
        </a:spcAft>
        <a:defRPr sz="2700">
          <a:solidFill>
            <a:srgbClr val="006CB7"/>
          </a:solidFill>
          <a:latin typeface="Verdana" charset="0"/>
          <a:ea typeface="ヒラギノ角ゴ Pro W3" charset="-128"/>
          <a:cs typeface="Verdana" pitchFamily="34" charset="0"/>
        </a:defRPr>
      </a:lvl2pPr>
      <a:lvl3pPr algn="l" defTabSz="508473" rtl="0" eaLnBrk="0" fontAlgn="base" hangingPunct="0">
        <a:spcBef>
          <a:spcPct val="0"/>
        </a:spcBef>
        <a:spcAft>
          <a:spcPct val="0"/>
        </a:spcAft>
        <a:defRPr sz="2700">
          <a:solidFill>
            <a:srgbClr val="006CB7"/>
          </a:solidFill>
          <a:latin typeface="Verdana" charset="0"/>
          <a:ea typeface="ヒラギノ角ゴ Pro W3" charset="-128"/>
          <a:cs typeface="Verdana" pitchFamily="34" charset="0"/>
        </a:defRPr>
      </a:lvl3pPr>
      <a:lvl4pPr algn="l" defTabSz="508473" rtl="0" eaLnBrk="0" fontAlgn="base" hangingPunct="0">
        <a:spcBef>
          <a:spcPct val="0"/>
        </a:spcBef>
        <a:spcAft>
          <a:spcPct val="0"/>
        </a:spcAft>
        <a:defRPr sz="2700">
          <a:solidFill>
            <a:srgbClr val="006CB7"/>
          </a:solidFill>
          <a:latin typeface="Verdana" charset="0"/>
          <a:ea typeface="ヒラギノ角ゴ Pro W3" charset="-128"/>
          <a:cs typeface="Verdana" pitchFamily="34" charset="0"/>
        </a:defRPr>
      </a:lvl4pPr>
      <a:lvl5pPr algn="l" defTabSz="508473" rtl="0" eaLnBrk="0" fontAlgn="base" hangingPunct="0">
        <a:spcBef>
          <a:spcPct val="0"/>
        </a:spcBef>
        <a:spcAft>
          <a:spcPct val="0"/>
        </a:spcAft>
        <a:defRPr sz="2700">
          <a:solidFill>
            <a:srgbClr val="006CB7"/>
          </a:solidFill>
          <a:latin typeface="Verdana" charset="0"/>
          <a:ea typeface="ヒラギノ角ゴ Pro W3" charset="-128"/>
          <a:cs typeface="Verdana" pitchFamily="34" charset="0"/>
        </a:defRPr>
      </a:lvl5pPr>
      <a:lvl6pPr marL="508473" algn="l" defTabSz="508473" rtl="0" fontAlgn="base">
        <a:spcBef>
          <a:spcPct val="0"/>
        </a:spcBef>
        <a:spcAft>
          <a:spcPct val="0"/>
        </a:spcAft>
        <a:defRPr sz="2700">
          <a:solidFill>
            <a:srgbClr val="006CB7"/>
          </a:solidFill>
          <a:latin typeface="Verdana" charset="0"/>
          <a:ea typeface="ヒラギノ角ゴ Pro W3" charset="-128"/>
        </a:defRPr>
      </a:lvl6pPr>
      <a:lvl7pPr marL="1016948" algn="l" defTabSz="508473" rtl="0" fontAlgn="base">
        <a:spcBef>
          <a:spcPct val="0"/>
        </a:spcBef>
        <a:spcAft>
          <a:spcPct val="0"/>
        </a:spcAft>
        <a:defRPr sz="2700">
          <a:solidFill>
            <a:srgbClr val="006CB7"/>
          </a:solidFill>
          <a:latin typeface="Verdana" charset="0"/>
          <a:ea typeface="ヒラギノ角ゴ Pro W3" charset="-128"/>
        </a:defRPr>
      </a:lvl7pPr>
      <a:lvl8pPr marL="1525420" algn="l" defTabSz="508473" rtl="0" fontAlgn="base">
        <a:spcBef>
          <a:spcPct val="0"/>
        </a:spcBef>
        <a:spcAft>
          <a:spcPct val="0"/>
        </a:spcAft>
        <a:defRPr sz="2700">
          <a:solidFill>
            <a:srgbClr val="006CB7"/>
          </a:solidFill>
          <a:latin typeface="Verdana" charset="0"/>
          <a:ea typeface="ヒラギノ角ゴ Pro W3" charset="-128"/>
        </a:defRPr>
      </a:lvl8pPr>
      <a:lvl9pPr marL="2033899" algn="l" defTabSz="508473" rtl="0" fontAlgn="base">
        <a:spcBef>
          <a:spcPct val="0"/>
        </a:spcBef>
        <a:spcAft>
          <a:spcPct val="0"/>
        </a:spcAft>
        <a:defRPr sz="2700">
          <a:solidFill>
            <a:srgbClr val="006CB7"/>
          </a:solidFill>
          <a:latin typeface="Verdana" charset="0"/>
          <a:ea typeface="ヒラギノ角ゴ Pro W3" charset="-128"/>
        </a:defRPr>
      </a:lvl9pPr>
    </p:titleStyle>
    <p:bodyStyle>
      <a:lvl1pPr marL="381355" indent="-381355" algn="l" defTabSz="508473" rtl="0" eaLnBrk="0" fontAlgn="base" hangingPunct="0">
        <a:spcBef>
          <a:spcPct val="20000"/>
        </a:spcBef>
        <a:spcAft>
          <a:spcPct val="0"/>
        </a:spcAft>
        <a:buFont typeface="Arial" charset="0"/>
        <a:buChar char="•"/>
        <a:defRPr sz="2300" kern="1200">
          <a:solidFill>
            <a:srgbClr val="595959"/>
          </a:solidFill>
          <a:latin typeface="+mn-lt"/>
          <a:ea typeface="ヒラギノ角ゴ Pro W3" charset="-128"/>
          <a:cs typeface="ヒラギノ角ゴ Pro W3" charset="-128"/>
        </a:defRPr>
      </a:lvl1pPr>
      <a:lvl2pPr marL="826272" indent="-317795" algn="l" defTabSz="508473" rtl="0" eaLnBrk="0" fontAlgn="base" hangingPunct="0">
        <a:spcBef>
          <a:spcPct val="20000"/>
        </a:spcBef>
        <a:spcAft>
          <a:spcPct val="0"/>
        </a:spcAft>
        <a:buFont typeface="Arial" charset="0"/>
        <a:buChar char="–"/>
        <a:defRPr kern="1200">
          <a:solidFill>
            <a:srgbClr val="595959"/>
          </a:solidFill>
          <a:latin typeface="+mn-lt"/>
          <a:ea typeface="ヒラギノ角ゴ Pro W3" charset="-128"/>
          <a:cs typeface="+mn-cs"/>
        </a:defRPr>
      </a:lvl2pPr>
      <a:lvl3pPr marL="1271187" indent="-254238" algn="l" defTabSz="508473" rtl="0" eaLnBrk="0" fontAlgn="base" hangingPunct="0">
        <a:spcBef>
          <a:spcPct val="20000"/>
        </a:spcBef>
        <a:spcAft>
          <a:spcPct val="0"/>
        </a:spcAft>
        <a:buFont typeface="Arial" charset="0"/>
        <a:buChar char="•"/>
        <a:defRPr sz="1700" kern="1200">
          <a:solidFill>
            <a:srgbClr val="595959"/>
          </a:solidFill>
          <a:latin typeface="+mn-lt"/>
          <a:ea typeface="ヒラギノ角ゴ Pro W3" charset="-128"/>
          <a:cs typeface="+mn-cs"/>
        </a:defRPr>
      </a:lvl3pPr>
      <a:lvl4pPr marL="1779659" indent="-254238" algn="l" defTabSz="508473" rtl="0" eaLnBrk="0" fontAlgn="base" hangingPunct="0">
        <a:spcBef>
          <a:spcPct val="20000"/>
        </a:spcBef>
        <a:spcAft>
          <a:spcPct val="0"/>
        </a:spcAft>
        <a:buFont typeface="Arial" charset="0"/>
        <a:buChar char="–"/>
        <a:defRPr sz="1400" kern="1200">
          <a:solidFill>
            <a:srgbClr val="595959"/>
          </a:solidFill>
          <a:latin typeface="+mn-lt"/>
          <a:ea typeface="ヒラギノ角ゴ Pro W3" charset="-128"/>
          <a:cs typeface="+mn-cs"/>
        </a:defRPr>
      </a:lvl4pPr>
      <a:lvl5pPr marL="2288135" indent="-254238" algn="l" defTabSz="508473" rtl="0" eaLnBrk="0" fontAlgn="base" hangingPunct="0">
        <a:spcBef>
          <a:spcPct val="20000"/>
        </a:spcBef>
        <a:spcAft>
          <a:spcPct val="0"/>
        </a:spcAft>
        <a:buFont typeface="Arial" charset="0"/>
        <a:buChar char="»"/>
        <a:defRPr sz="1400" kern="1200">
          <a:solidFill>
            <a:srgbClr val="595959"/>
          </a:solidFill>
          <a:latin typeface="+mn-lt"/>
          <a:ea typeface="ヒラギノ角ゴ Pro W3" charset="-128"/>
          <a:cs typeface="+mn-cs"/>
        </a:defRPr>
      </a:lvl5pPr>
      <a:lvl6pPr marL="2796609" indent="-254238" algn="l" defTabSz="508473" rtl="0" eaLnBrk="1" latinLnBrk="0" hangingPunct="1">
        <a:spcBef>
          <a:spcPct val="20000"/>
        </a:spcBef>
        <a:buFont typeface="Arial"/>
        <a:buChar char="•"/>
        <a:defRPr sz="2300" kern="1200">
          <a:solidFill>
            <a:schemeClr val="tx1"/>
          </a:solidFill>
          <a:latin typeface="+mn-lt"/>
          <a:ea typeface="+mn-ea"/>
          <a:cs typeface="+mn-cs"/>
        </a:defRPr>
      </a:lvl6pPr>
      <a:lvl7pPr marL="3305085" indent="-254238" algn="l" defTabSz="508473" rtl="0" eaLnBrk="1" latinLnBrk="0" hangingPunct="1">
        <a:spcBef>
          <a:spcPct val="20000"/>
        </a:spcBef>
        <a:buFont typeface="Arial"/>
        <a:buChar char="•"/>
        <a:defRPr sz="2300" kern="1200">
          <a:solidFill>
            <a:schemeClr val="tx1"/>
          </a:solidFill>
          <a:latin typeface="+mn-lt"/>
          <a:ea typeface="+mn-ea"/>
          <a:cs typeface="+mn-cs"/>
        </a:defRPr>
      </a:lvl7pPr>
      <a:lvl8pPr marL="3813557" indent="-254238" algn="l" defTabSz="508473" rtl="0" eaLnBrk="1" latinLnBrk="0" hangingPunct="1">
        <a:spcBef>
          <a:spcPct val="20000"/>
        </a:spcBef>
        <a:buFont typeface="Arial"/>
        <a:buChar char="•"/>
        <a:defRPr sz="2300" kern="1200">
          <a:solidFill>
            <a:schemeClr val="tx1"/>
          </a:solidFill>
          <a:latin typeface="+mn-lt"/>
          <a:ea typeface="+mn-ea"/>
          <a:cs typeface="+mn-cs"/>
        </a:defRPr>
      </a:lvl8pPr>
      <a:lvl9pPr marL="4322036" indent="-254238" algn="l" defTabSz="508473" rtl="0" eaLnBrk="1" latinLnBrk="0" hangingPunct="1">
        <a:spcBef>
          <a:spcPct val="20000"/>
        </a:spcBef>
        <a:buFont typeface="Arial"/>
        <a:buChar char="•"/>
        <a:defRPr sz="2300" kern="1200">
          <a:solidFill>
            <a:schemeClr val="tx1"/>
          </a:solidFill>
          <a:latin typeface="+mn-lt"/>
          <a:ea typeface="+mn-ea"/>
          <a:cs typeface="+mn-cs"/>
        </a:defRPr>
      </a:lvl9pPr>
    </p:bodyStyle>
    <p:otherStyle>
      <a:defPPr>
        <a:defRPr lang="en-US"/>
      </a:defPPr>
      <a:lvl1pPr marL="0" algn="l" defTabSz="508473" rtl="0" eaLnBrk="1" latinLnBrk="0" hangingPunct="1">
        <a:defRPr sz="1900" kern="1200">
          <a:solidFill>
            <a:schemeClr val="tx1"/>
          </a:solidFill>
          <a:latin typeface="+mn-lt"/>
          <a:ea typeface="+mn-ea"/>
          <a:cs typeface="+mn-cs"/>
        </a:defRPr>
      </a:lvl1pPr>
      <a:lvl2pPr marL="508473" algn="l" defTabSz="508473" rtl="0" eaLnBrk="1" latinLnBrk="0" hangingPunct="1">
        <a:defRPr sz="1900" kern="1200">
          <a:solidFill>
            <a:schemeClr val="tx1"/>
          </a:solidFill>
          <a:latin typeface="+mn-lt"/>
          <a:ea typeface="+mn-ea"/>
          <a:cs typeface="+mn-cs"/>
        </a:defRPr>
      </a:lvl2pPr>
      <a:lvl3pPr marL="1016948" algn="l" defTabSz="508473" rtl="0" eaLnBrk="1" latinLnBrk="0" hangingPunct="1">
        <a:defRPr sz="1900" kern="1200">
          <a:solidFill>
            <a:schemeClr val="tx1"/>
          </a:solidFill>
          <a:latin typeface="+mn-lt"/>
          <a:ea typeface="+mn-ea"/>
          <a:cs typeface="+mn-cs"/>
        </a:defRPr>
      </a:lvl3pPr>
      <a:lvl4pPr marL="1525420" algn="l" defTabSz="508473" rtl="0" eaLnBrk="1" latinLnBrk="0" hangingPunct="1">
        <a:defRPr sz="1900" kern="1200">
          <a:solidFill>
            <a:schemeClr val="tx1"/>
          </a:solidFill>
          <a:latin typeface="+mn-lt"/>
          <a:ea typeface="+mn-ea"/>
          <a:cs typeface="+mn-cs"/>
        </a:defRPr>
      </a:lvl4pPr>
      <a:lvl5pPr marL="2033899" algn="l" defTabSz="508473" rtl="0" eaLnBrk="1" latinLnBrk="0" hangingPunct="1">
        <a:defRPr sz="1900" kern="1200">
          <a:solidFill>
            <a:schemeClr val="tx1"/>
          </a:solidFill>
          <a:latin typeface="+mn-lt"/>
          <a:ea typeface="+mn-ea"/>
          <a:cs typeface="+mn-cs"/>
        </a:defRPr>
      </a:lvl5pPr>
      <a:lvl6pPr marL="2542372" algn="l" defTabSz="508473" rtl="0" eaLnBrk="1" latinLnBrk="0" hangingPunct="1">
        <a:defRPr sz="1900" kern="1200">
          <a:solidFill>
            <a:schemeClr val="tx1"/>
          </a:solidFill>
          <a:latin typeface="+mn-lt"/>
          <a:ea typeface="+mn-ea"/>
          <a:cs typeface="+mn-cs"/>
        </a:defRPr>
      </a:lvl6pPr>
      <a:lvl7pPr marL="3050848" algn="l" defTabSz="508473" rtl="0" eaLnBrk="1" latinLnBrk="0" hangingPunct="1">
        <a:defRPr sz="1900" kern="1200">
          <a:solidFill>
            <a:schemeClr val="tx1"/>
          </a:solidFill>
          <a:latin typeface="+mn-lt"/>
          <a:ea typeface="+mn-ea"/>
          <a:cs typeface="+mn-cs"/>
        </a:defRPr>
      </a:lvl7pPr>
      <a:lvl8pPr marL="3559322" algn="l" defTabSz="508473" rtl="0" eaLnBrk="1" latinLnBrk="0" hangingPunct="1">
        <a:defRPr sz="1900" kern="1200">
          <a:solidFill>
            <a:schemeClr val="tx1"/>
          </a:solidFill>
          <a:latin typeface="+mn-lt"/>
          <a:ea typeface="+mn-ea"/>
          <a:cs typeface="+mn-cs"/>
        </a:defRPr>
      </a:lvl8pPr>
      <a:lvl9pPr marL="4067795" algn="l" defTabSz="508473"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p:nvSpPr>
        <p:spPr>
          <a:xfrm>
            <a:off x="14" y="7517925"/>
            <a:ext cx="10045700" cy="259239"/>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lIns="101696" tIns="50844" rIns="101696" bIns="50844" anchor="ctr"/>
          <a:lstStyle/>
          <a:p>
            <a:pPr>
              <a:defRPr/>
            </a:pPr>
            <a:endParaRPr lang="es-ES">
              <a:solidFill>
                <a:srgbClr val="FFFFFF"/>
              </a:solidFill>
              <a:ea typeface="ヒラギノ角ゴ Pro W3" charset="-128"/>
            </a:endParaRPr>
          </a:p>
        </p:txBody>
      </p:sp>
      <p:sp>
        <p:nvSpPr>
          <p:cNvPr id="2051" name="Rectangle 13"/>
          <p:cNvSpPr>
            <a:spLocks noChangeArrowheads="1"/>
          </p:cNvSpPr>
          <p:nvPr/>
        </p:nvSpPr>
        <p:spPr bwMode="auto">
          <a:xfrm>
            <a:off x="7858680" y="0"/>
            <a:ext cx="2187033" cy="7517924"/>
          </a:xfrm>
          <a:prstGeom prst="rect">
            <a:avLst/>
          </a:prstGeom>
          <a:solidFill>
            <a:schemeClr val="bg1"/>
          </a:solidFill>
          <a:ln w="9525">
            <a:noFill/>
            <a:miter lim="800000"/>
            <a:headEnd/>
            <a:tailEnd/>
          </a:ln>
          <a:effectLst>
            <a:outerShdw dist="38100" dir="5640026" rotWithShape="0">
              <a:srgbClr val="808080">
                <a:alpha val="25000"/>
              </a:srgbClr>
            </a:outerShdw>
          </a:effectLst>
        </p:spPr>
        <p:txBody>
          <a:bodyPr lIns="101696" tIns="50844" rIns="101696" bIns="50844" anchor="ctr"/>
          <a:lstStyle/>
          <a:p>
            <a:endParaRPr lang="es-ES">
              <a:solidFill>
                <a:srgbClr val="FFFFFF"/>
              </a:solidFill>
              <a:latin typeface="Calibri" pitchFamily="34" charset="0"/>
            </a:endParaRPr>
          </a:p>
        </p:txBody>
      </p:sp>
      <p:grpSp>
        <p:nvGrpSpPr>
          <p:cNvPr id="2052" name="Group 11"/>
          <p:cNvGrpSpPr>
            <a:grpSpLocks/>
          </p:cNvGrpSpPr>
          <p:nvPr/>
        </p:nvGrpSpPr>
        <p:grpSpPr bwMode="auto">
          <a:xfrm>
            <a:off x="7858680" y="2334950"/>
            <a:ext cx="2187033" cy="2311546"/>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128"/>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128"/>
              </a:endParaRPr>
            </a:p>
          </p:txBody>
        </p:sp>
        <p:pic>
          <p:nvPicPr>
            <p:cNvPr id="2057" name="Picture 1"/>
            <p:cNvPicPr>
              <a:picLocks noChangeAspect="1" noChangeArrowheads="1"/>
            </p:cNvPicPr>
            <p:nvPr userDrawn="1"/>
          </p:nvPicPr>
          <p:blipFill>
            <a:blip r:embed="rId3"/>
            <a:srcRect/>
            <a:stretch>
              <a:fillRect/>
            </a:stretch>
          </p:blipFill>
          <p:spPr bwMode="auto">
            <a:xfrm>
              <a:off x="3660775" y="2287588"/>
              <a:ext cx="1041400" cy="760412"/>
            </a:xfrm>
            <a:prstGeom prst="rect">
              <a:avLst/>
            </a:prstGeom>
            <a:noFill/>
            <a:ln w="12700">
              <a:noFill/>
              <a:miter lim="800000"/>
              <a:headEnd/>
              <a:tailEnd/>
            </a:ln>
          </p:spPr>
        </p:pic>
        <p:pic>
          <p:nvPicPr>
            <p:cNvPr id="2058" name="Picture 1"/>
            <p:cNvPicPr>
              <a:picLocks noChangeAspect="1" noChangeArrowheads="1"/>
            </p:cNvPicPr>
            <p:nvPr userDrawn="1"/>
          </p:nvPicPr>
          <p:blipFill>
            <a:blip r:embed="rId4"/>
            <a:srcRect/>
            <a:stretch>
              <a:fillRect/>
            </a:stretch>
          </p:blipFill>
          <p:spPr bwMode="auto">
            <a:xfrm>
              <a:off x="4995863" y="2287588"/>
              <a:ext cx="1339850" cy="544512"/>
            </a:xfrm>
            <a:prstGeom prst="rect">
              <a:avLst/>
            </a:prstGeom>
            <a:noFill/>
            <a:ln w="12700">
              <a:noFill/>
              <a:miter lim="800000"/>
              <a:headEnd/>
              <a:tailEnd/>
            </a:ln>
          </p:spPr>
        </p:pic>
        <p:pic>
          <p:nvPicPr>
            <p:cNvPr id="2059" name="Picture 1"/>
            <p:cNvPicPr>
              <a:picLocks noChangeAspect="1" noChangeArrowheads="1"/>
            </p:cNvPicPr>
            <p:nvPr userDrawn="1"/>
          </p:nvPicPr>
          <p:blipFill>
            <a:blip r:embed="rId5"/>
            <a:srcRect/>
            <a:stretch>
              <a:fillRect/>
            </a:stretch>
          </p:blipFill>
          <p:spPr bwMode="auto">
            <a:xfrm>
              <a:off x="5003800" y="4851400"/>
              <a:ext cx="1336675" cy="230188"/>
            </a:xfrm>
            <a:prstGeom prst="rect">
              <a:avLst/>
            </a:prstGeom>
            <a:noFill/>
            <a:ln w="12700">
              <a:noFill/>
              <a:miter lim="800000"/>
              <a:headEnd/>
              <a:tailEnd/>
            </a:ln>
          </p:spPr>
        </p:pic>
      </p:grpSp>
      <p:sp>
        <p:nvSpPr>
          <p:cNvPr id="2053" name="Rectangle 12"/>
          <p:cNvSpPr>
            <a:spLocks noChangeArrowheads="1"/>
          </p:cNvSpPr>
          <p:nvPr/>
        </p:nvSpPr>
        <p:spPr bwMode="auto">
          <a:xfrm>
            <a:off x="5238" y="0"/>
            <a:ext cx="7853435" cy="7517924"/>
          </a:xfrm>
          <a:prstGeom prst="rect">
            <a:avLst/>
          </a:prstGeom>
          <a:solidFill>
            <a:srgbClr val="006CB7"/>
          </a:solidFill>
          <a:ln w="9525">
            <a:noFill/>
            <a:miter lim="800000"/>
            <a:headEnd/>
            <a:tailEnd/>
          </a:ln>
          <a:effectLst>
            <a:outerShdw dist="38100" dir="3779989" algn="br" rotWithShape="0">
              <a:srgbClr val="808080">
                <a:alpha val="70000"/>
              </a:srgbClr>
            </a:outerShdw>
          </a:effectLst>
        </p:spPr>
        <p:txBody>
          <a:bodyPr lIns="101696" tIns="50844" rIns="101696" bIns="50844" anchor="ctr"/>
          <a:lstStyle/>
          <a:p>
            <a:endParaRPr lang="es-ES">
              <a:solidFill>
                <a:srgbClr val="FFFFFF"/>
              </a:solidFill>
              <a:latin typeface="Calibri" pitchFamily="34" charset="0"/>
            </a:endParaRPr>
          </a:p>
        </p:txBody>
      </p:sp>
      <p:sp>
        <p:nvSpPr>
          <p:cNvPr id="2054" name="Title Placeholder 1"/>
          <p:cNvSpPr>
            <a:spLocks noGrp="1"/>
          </p:cNvSpPr>
          <p:nvPr>
            <p:ph type="title"/>
          </p:nvPr>
        </p:nvSpPr>
        <p:spPr bwMode="auto">
          <a:xfrm>
            <a:off x="502285" y="2864228"/>
            <a:ext cx="7115704" cy="1296194"/>
          </a:xfrm>
          <a:prstGeom prst="rect">
            <a:avLst/>
          </a:prstGeom>
          <a:noFill/>
          <a:ln w="9525">
            <a:noFill/>
            <a:miter lim="800000"/>
            <a:headEnd/>
            <a:tailEnd/>
          </a:ln>
        </p:spPr>
        <p:txBody>
          <a:bodyPr vert="horz" wrap="square" lIns="101696" tIns="50844" rIns="101696" bIns="50844"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251" r:id="rId1"/>
  </p:sldLayoutIdLst>
  <p:hf hdr="0"/>
  <p:txStyles>
    <p:titleStyle>
      <a:lvl1pPr algn="l" defTabSz="508473" rtl="0" eaLnBrk="0" fontAlgn="base" hangingPunct="0">
        <a:spcBef>
          <a:spcPct val="0"/>
        </a:spcBef>
        <a:spcAft>
          <a:spcPct val="0"/>
        </a:spcAft>
        <a:defRPr sz="4800" b="1" kern="1200">
          <a:solidFill>
            <a:schemeClr val="tx1"/>
          </a:solidFill>
          <a:latin typeface="Verdana"/>
          <a:ea typeface="ヒラギノ角ゴ Pro W3" charset="-128"/>
          <a:cs typeface="Verdana"/>
        </a:defRPr>
      </a:lvl1pPr>
      <a:lvl2pPr algn="l" defTabSz="508473" rtl="0" eaLnBrk="0" fontAlgn="base" hangingPunct="0">
        <a:spcBef>
          <a:spcPct val="0"/>
        </a:spcBef>
        <a:spcAft>
          <a:spcPct val="0"/>
        </a:spcAft>
        <a:defRPr sz="4800" b="1">
          <a:solidFill>
            <a:schemeClr val="tx1"/>
          </a:solidFill>
          <a:latin typeface="Verdana" charset="0"/>
          <a:ea typeface="ヒラギノ角ゴ Pro W3" charset="-128"/>
          <a:cs typeface="Verdana" pitchFamily="34" charset="0"/>
        </a:defRPr>
      </a:lvl2pPr>
      <a:lvl3pPr algn="l" defTabSz="508473" rtl="0" eaLnBrk="0" fontAlgn="base" hangingPunct="0">
        <a:spcBef>
          <a:spcPct val="0"/>
        </a:spcBef>
        <a:spcAft>
          <a:spcPct val="0"/>
        </a:spcAft>
        <a:defRPr sz="4800" b="1">
          <a:solidFill>
            <a:schemeClr val="tx1"/>
          </a:solidFill>
          <a:latin typeface="Verdana" charset="0"/>
          <a:ea typeface="ヒラギノ角ゴ Pro W3" charset="-128"/>
          <a:cs typeface="Verdana" pitchFamily="34" charset="0"/>
        </a:defRPr>
      </a:lvl3pPr>
      <a:lvl4pPr algn="l" defTabSz="508473" rtl="0" eaLnBrk="0" fontAlgn="base" hangingPunct="0">
        <a:spcBef>
          <a:spcPct val="0"/>
        </a:spcBef>
        <a:spcAft>
          <a:spcPct val="0"/>
        </a:spcAft>
        <a:defRPr sz="4800" b="1">
          <a:solidFill>
            <a:schemeClr val="tx1"/>
          </a:solidFill>
          <a:latin typeface="Verdana" charset="0"/>
          <a:ea typeface="ヒラギノ角ゴ Pro W3" charset="-128"/>
          <a:cs typeface="Verdana" pitchFamily="34" charset="0"/>
        </a:defRPr>
      </a:lvl4pPr>
      <a:lvl5pPr algn="l" defTabSz="508473" rtl="0" eaLnBrk="0" fontAlgn="base" hangingPunct="0">
        <a:spcBef>
          <a:spcPct val="0"/>
        </a:spcBef>
        <a:spcAft>
          <a:spcPct val="0"/>
        </a:spcAft>
        <a:defRPr sz="4800" b="1">
          <a:solidFill>
            <a:schemeClr val="tx1"/>
          </a:solidFill>
          <a:latin typeface="Verdana" charset="0"/>
          <a:ea typeface="ヒラギノ角ゴ Pro W3" charset="-128"/>
          <a:cs typeface="Verdana" pitchFamily="34" charset="0"/>
        </a:defRPr>
      </a:lvl5pPr>
      <a:lvl6pPr marL="508473" algn="l" defTabSz="508473" rtl="0" fontAlgn="base">
        <a:spcBef>
          <a:spcPct val="0"/>
        </a:spcBef>
        <a:spcAft>
          <a:spcPct val="0"/>
        </a:spcAft>
        <a:defRPr sz="4800" b="1">
          <a:solidFill>
            <a:schemeClr val="tx1"/>
          </a:solidFill>
          <a:latin typeface="Verdana" charset="0"/>
          <a:ea typeface="ヒラギノ角ゴ Pro W3" charset="-128"/>
        </a:defRPr>
      </a:lvl6pPr>
      <a:lvl7pPr marL="1016948" algn="l" defTabSz="508473" rtl="0" fontAlgn="base">
        <a:spcBef>
          <a:spcPct val="0"/>
        </a:spcBef>
        <a:spcAft>
          <a:spcPct val="0"/>
        </a:spcAft>
        <a:defRPr sz="4800" b="1">
          <a:solidFill>
            <a:schemeClr val="tx1"/>
          </a:solidFill>
          <a:latin typeface="Verdana" charset="0"/>
          <a:ea typeface="ヒラギノ角ゴ Pro W3" charset="-128"/>
        </a:defRPr>
      </a:lvl7pPr>
      <a:lvl8pPr marL="1525420" algn="l" defTabSz="508473" rtl="0" fontAlgn="base">
        <a:spcBef>
          <a:spcPct val="0"/>
        </a:spcBef>
        <a:spcAft>
          <a:spcPct val="0"/>
        </a:spcAft>
        <a:defRPr sz="4800" b="1">
          <a:solidFill>
            <a:schemeClr val="tx1"/>
          </a:solidFill>
          <a:latin typeface="Verdana" charset="0"/>
          <a:ea typeface="ヒラギノ角ゴ Pro W3" charset="-128"/>
        </a:defRPr>
      </a:lvl8pPr>
      <a:lvl9pPr marL="2033899" algn="l" defTabSz="508473" rtl="0" fontAlgn="base">
        <a:spcBef>
          <a:spcPct val="0"/>
        </a:spcBef>
        <a:spcAft>
          <a:spcPct val="0"/>
        </a:spcAft>
        <a:defRPr sz="4800" b="1">
          <a:solidFill>
            <a:schemeClr val="tx1"/>
          </a:solidFill>
          <a:latin typeface="Verdana" charset="0"/>
          <a:ea typeface="ヒラギノ角ゴ Pro W3" charset="-128"/>
        </a:defRPr>
      </a:lvl9pPr>
    </p:titleStyle>
    <p:bodyStyle>
      <a:lvl1pPr marL="381355" indent="-381355" algn="l" defTabSz="508473" rtl="0" eaLnBrk="0" fontAlgn="base" hangingPunct="0">
        <a:spcBef>
          <a:spcPct val="20000"/>
        </a:spcBef>
        <a:spcAft>
          <a:spcPct val="0"/>
        </a:spcAft>
        <a:buFont typeface="Arial" charset="0"/>
        <a:buChar char="•"/>
        <a:defRPr sz="3600" kern="1200">
          <a:solidFill>
            <a:schemeClr val="tx1"/>
          </a:solidFill>
          <a:latin typeface="+mn-lt"/>
          <a:ea typeface="ヒラギノ角ゴ Pro W3" charset="-128"/>
          <a:cs typeface="ヒラギノ角ゴ Pro W3" charset="-128"/>
        </a:defRPr>
      </a:lvl1pPr>
      <a:lvl2pPr marL="826272" indent="-317795" algn="l" defTabSz="508473" rtl="0" eaLnBrk="0" fontAlgn="base" hangingPunct="0">
        <a:spcBef>
          <a:spcPct val="20000"/>
        </a:spcBef>
        <a:spcAft>
          <a:spcPct val="0"/>
        </a:spcAft>
        <a:buFont typeface="Arial" charset="0"/>
        <a:buChar char="–"/>
        <a:defRPr sz="3100" kern="1200">
          <a:solidFill>
            <a:schemeClr val="tx1"/>
          </a:solidFill>
          <a:latin typeface="+mn-lt"/>
          <a:ea typeface="ヒラギノ角ゴ Pro W3" charset="-128"/>
          <a:cs typeface="+mn-cs"/>
        </a:defRPr>
      </a:lvl2pPr>
      <a:lvl3pPr marL="1271187" indent="-254238" algn="l" defTabSz="508473" rtl="0" eaLnBrk="0" fontAlgn="base" hangingPunct="0">
        <a:spcBef>
          <a:spcPct val="20000"/>
        </a:spcBef>
        <a:spcAft>
          <a:spcPct val="0"/>
        </a:spcAft>
        <a:buFont typeface="Arial" charset="0"/>
        <a:buChar char="•"/>
        <a:defRPr sz="2700" kern="1200">
          <a:solidFill>
            <a:schemeClr val="tx1"/>
          </a:solidFill>
          <a:latin typeface="+mn-lt"/>
          <a:ea typeface="ヒラギノ角ゴ Pro W3" charset="-128"/>
          <a:cs typeface="+mn-cs"/>
        </a:defRPr>
      </a:lvl3pPr>
      <a:lvl4pPr marL="1779659" indent="-254238" algn="l" defTabSz="508473" rtl="0" eaLnBrk="0" fontAlgn="base" hangingPunct="0">
        <a:spcBef>
          <a:spcPct val="20000"/>
        </a:spcBef>
        <a:spcAft>
          <a:spcPct val="0"/>
        </a:spcAft>
        <a:buFont typeface="Arial" charset="0"/>
        <a:buChar char="–"/>
        <a:defRPr sz="2300" kern="1200">
          <a:solidFill>
            <a:schemeClr val="tx1"/>
          </a:solidFill>
          <a:latin typeface="+mn-lt"/>
          <a:ea typeface="ヒラギノ角ゴ Pro W3" charset="-128"/>
          <a:cs typeface="+mn-cs"/>
        </a:defRPr>
      </a:lvl4pPr>
      <a:lvl5pPr marL="2288135" indent="-254238" algn="l" defTabSz="508473" rtl="0" eaLnBrk="0" fontAlgn="base" hangingPunct="0">
        <a:spcBef>
          <a:spcPct val="20000"/>
        </a:spcBef>
        <a:spcAft>
          <a:spcPct val="0"/>
        </a:spcAft>
        <a:buFont typeface="Arial" charset="0"/>
        <a:buChar char="»"/>
        <a:defRPr sz="2300" kern="1200">
          <a:solidFill>
            <a:schemeClr val="tx1"/>
          </a:solidFill>
          <a:latin typeface="+mn-lt"/>
          <a:ea typeface="ヒラギノ角ゴ Pro W3" charset="-128"/>
          <a:cs typeface="+mn-cs"/>
        </a:defRPr>
      </a:lvl5pPr>
      <a:lvl6pPr marL="2796609" indent="-254238" algn="l" defTabSz="508473" rtl="0" eaLnBrk="1" latinLnBrk="0" hangingPunct="1">
        <a:spcBef>
          <a:spcPct val="20000"/>
        </a:spcBef>
        <a:buFont typeface="Arial"/>
        <a:buChar char="•"/>
        <a:defRPr sz="2300" kern="1200">
          <a:solidFill>
            <a:schemeClr val="tx1"/>
          </a:solidFill>
          <a:latin typeface="+mn-lt"/>
          <a:ea typeface="+mn-ea"/>
          <a:cs typeface="+mn-cs"/>
        </a:defRPr>
      </a:lvl6pPr>
      <a:lvl7pPr marL="3305085" indent="-254238" algn="l" defTabSz="508473" rtl="0" eaLnBrk="1" latinLnBrk="0" hangingPunct="1">
        <a:spcBef>
          <a:spcPct val="20000"/>
        </a:spcBef>
        <a:buFont typeface="Arial"/>
        <a:buChar char="•"/>
        <a:defRPr sz="2300" kern="1200">
          <a:solidFill>
            <a:schemeClr val="tx1"/>
          </a:solidFill>
          <a:latin typeface="+mn-lt"/>
          <a:ea typeface="+mn-ea"/>
          <a:cs typeface="+mn-cs"/>
        </a:defRPr>
      </a:lvl7pPr>
      <a:lvl8pPr marL="3813557" indent="-254238" algn="l" defTabSz="508473" rtl="0" eaLnBrk="1" latinLnBrk="0" hangingPunct="1">
        <a:spcBef>
          <a:spcPct val="20000"/>
        </a:spcBef>
        <a:buFont typeface="Arial"/>
        <a:buChar char="•"/>
        <a:defRPr sz="2300" kern="1200">
          <a:solidFill>
            <a:schemeClr val="tx1"/>
          </a:solidFill>
          <a:latin typeface="+mn-lt"/>
          <a:ea typeface="+mn-ea"/>
          <a:cs typeface="+mn-cs"/>
        </a:defRPr>
      </a:lvl8pPr>
      <a:lvl9pPr marL="4322036" indent="-254238" algn="l" defTabSz="508473" rtl="0" eaLnBrk="1" latinLnBrk="0" hangingPunct="1">
        <a:spcBef>
          <a:spcPct val="20000"/>
        </a:spcBef>
        <a:buFont typeface="Arial"/>
        <a:buChar char="•"/>
        <a:defRPr sz="2300" kern="1200">
          <a:solidFill>
            <a:schemeClr val="tx1"/>
          </a:solidFill>
          <a:latin typeface="+mn-lt"/>
          <a:ea typeface="+mn-ea"/>
          <a:cs typeface="+mn-cs"/>
        </a:defRPr>
      </a:lvl9pPr>
    </p:bodyStyle>
    <p:otherStyle>
      <a:defPPr>
        <a:defRPr lang="en-US"/>
      </a:defPPr>
      <a:lvl1pPr marL="0" algn="l" defTabSz="508473" rtl="0" eaLnBrk="1" latinLnBrk="0" hangingPunct="1">
        <a:defRPr sz="1900" kern="1200">
          <a:solidFill>
            <a:schemeClr val="tx1"/>
          </a:solidFill>
          <a:latin typeface="+mn-lt"/>
          <a:ea typeface="+mn-ea"/>
          <a:cs typeface="+mn-cs"/>
        </a:defRPr>
      </a:lvl1pPr>
      <a:lvl2pPr marL="508473" algn="l" defTabSz="508473" rtl="0" eaLnBrk="1" latinLnBrk="0" hangingPunct="1">
        <a:defRPr sz="1900" kern="1200">
          <a:solidFill>
            <a:schemeClr val="tx1"/>
          </a:solidFill>
          <a:latin typeface="+mn-lt"/>
          <a:ea typeface="+mn-ea"/>
          <a:cs typeface="+mn-cs"/>
        </a:defRPr>
      </a:lvl2pPr>
      <a:lvl3pPr marL="1016948" algn="l" defTabSz="508473" rtl="0" eaLnBrk="1" latinLnBrk="0" hangingPunct="1">
        <a:defRPr sz="1900" kern="1200">
          <a:solidFill>
            <a:schemeClr val="tx1"/>
          </a:solidFill>
          <a:latin typeface="+mn-lt"/>
          <a:ea typeface="+mn-ea"/>
          <a:cs typeface="+mn-cs"/>
        </a:defRPr>
      </a:lvl3pPr>
      <a:lvl4pPr marL="1525420" algn="l" defTabSz="508473" rtl="0" eaLnBrk="1" latinLnBrk="0" hangingPunct="1">
        <a:defRPr sz="1900" kern="1200">
          <a:solidFill>
            <a:schemeClr val="tx1"/>
          </a:solidFill>
          <a:latin typeface="+mn-lt"/>
          <a:ea typeface="+mn-ea"/>
          <a:cs typeface="+mn-cs"/>
        </a:defRPr>
      </a:lvl4pPr>
      <a:lvl5pPr marL="2033899" algn="l" defTabSz="508473" rtl="0" eaLnBrk="1" latinLnBrk="0" hangingPunct="1">
        <a:defRPr sz="1900" kern="1200">
          <a:solidFill>
            <a:schemeClr val="tx1"/>
          </a:solidFill>
          <a:latin typeface="+mn-lt"/>
          <a:ea typeface="+mn-ea"/>
          <a:cs typeface="+mn-cs"/>
        </a:defRPr>
      </a:lvl5pPr>
      <a:lvl6pPr marL="2542372" algn="l" defTabSz="508473" rtl="0" eaLnBrk="1" latinLnBrk="0" hangingPunct="1">
        <a:defRPr sz="1900" kern="1200">
          <a:solidFill>
            <a:schemeClr val="tx1"/>
          </a:solidFill>
          <a:latin typeface="+mn-lt"/>
          <a:ea typeface="+mn-ea"/>
          <a:cs typeface="+mn-cs"/>
        </a:defRPr>
      </a:lvl6pPr>
      <a:lvl7pPr marL="3050848" algn="l" defTabSz="508473" rtl="0" eaLnBrk="1" latinLnBrk="0" hangingPunct="1">
        <a:defRPr sz="1900" kern="1200">
          <a:solidFill>
            <a:schemeClr val="tx1"/>
          </a:solidFill>
          <a:latin typeface="+mn-lt"/>
          <a:ea typeface="+mn-ea"/>
          <a:cs typeface="+mn-cs"/>
        </a:defRPr>
      </a:lvl7pPr>
      <a:lvl8pPr marL="3559322" algn="l" defTabSz="508473" rtl="0" eaLnBrk="1" latinLnBrk="0" hangingPunct="1">
        <a:defRPr sz="1900" kern="1200">
          <a:solidFill>
            <a:schemeClr val="tx1"/>
          </a:solidFill>
          <a:latin typeface="+mn-lt"/>
          <a:ea typeface="+mn-ea"/>
          <a:cs typeface="+mn-cs"/>
        </a:defRPr>
      </a:lvl8pPr>
      <a:lvl9pPr marL="4067795" algn="l" defTabSz="508473"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006CB7"/>
        </a:solidFill>
        <a:effectLst/>
      </p:bgPr>
    </p:bg>
    <p:spTree>
      <p:nvGrpSpPr>
        <p:cNvPr id="1" name=""/>
        <p:cNvGrpSpPr/>
        <p:nvPr/>
      </p:nvGrpSpPr>
      <p:grpSpPr>
        <a:xfrm>
          <a:off x="0" y="0"/>
          <a:ext cx="0" cy="0"/>
          <a:chOff x="0" y="0"/>
          <a:chExt cx="0" cy="0"/>
        </a:xfrm>
      </p:grpSpPr>
      <p:sp>
        <p:nvSpPr>
          <p:cNvPr id="65" name="Rectangle 64"/>
          <p:cNvSpPr>
            <a:spLocks noChangeArrowheads="1"/>
          </p:cNvSpPr>
          <p:nvPr/>
        </p:nvSpPr>
        <p:spPr bwMode="auto">
          <a:xfrm>
            <a:off x="585598" y="3780185"/>
            <a:ext cx="1135764" cy="3996979"/>
          </a:xfrm>
          <a:prstGeom prst="rect">
            <a:avLst/>
          </a:prstGeom>
          <a:solidFill>
            <a:srgbClr val="006CB7"/>
          </a:solidFill>
          <a:ln>
            <a:noFill/>
          </a:ln>
          <a:effectLst>
            <a:outerShdw dist="38100" dir="12899965" algn="br" rotWithShape="0">
              <a:srgbClr val="808080">
                <a:alpha val="25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lIns="112238" tIns="56116" rIns="112238" bIns="56116" anchor="ctr"/>
          <a:lstStyle/>
          <a:p>
            <a:pPr defTabSz="560584"/>
            <a:endParaRPr lang="es-CL" dirty="0">
              <a:solidFill>
                <a:srgbClr val="FFFFFF"/>
              </a:solidFill>
              <a:latin typeface="Calibri" charset="0"/>
            </a:endParaRPr>
          </a:p>
        </p:txBody>
      </p:sp>
      <p:sp>
        <p:nvSpPr>
          <p:cNvPr id="66" name="Rectangle 65"/>
          <p:cNvSpPr>
            <a:spLocks noChangeArrowheads="1"/>
          </p:cNvSpPr>
          <p:nvPr/>
        </p:nvSpPr>
        <p:spPr bwMode="auto">
          <a:xfrm>
            <a:off x="1721390" y="3780185"/>
            <a:ext cx="1384765" cy="3996979"/>
          </a:xfrm>
          <a:prstGeom prst="rect">
            <a:avLst/>
          </a:prstGeom>
          <a:solidFill>
            <a:srgbClr val="EF4144"/>
          </a:solidFill>
          <a:ln>
            <a:noFill/>
          </a:ln>
          <a:effectLst>
            <a:outerShdw dist="38100" dir="12899965" rotWithShape="0">
              <a:srgbClr val="808080">
                <a:alpha val="25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lIns="112238" tIns="56116" rIns="112238" bIns="56116" anchor="ctr"/>
          <a:lstStyle/>
          <a:p>
            <a:pPr defTabSz="560584"/>
            <a:endParaRPr lang="es-CL" dirty="0">
              <a:solidFill>
                <a:srgbClr val="FFFFFF"/>
              </a:solidFill>
              <a:latin typeface="Calibri" charset="0"/>
            </a:endParaRPr>
          </a:p>
        </p:txBody>
      </p:sp>
      <p:pic>
        <p:nvPicPr>
          <p:cNvPr id="1028" name="Picture 1"/>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711591" y="3916026"/>
            <a:ext cx="882824" cy="664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1029" name="Picture 1"/>
          <p:cNvPicPr>
            <a:picLocks noChangeAspect="1" noChangeArrowheads="1"/>
          </p:cNvPicPr>
          <p:nvPr/>
        </p:nvPicPr>
        <p:blipFill>
          <a:blip r:embed="rId7">
            <a:extLst>
              <a:ext uri="{28A0092B-C50C-407E-A947-70E740481C1C}">
                <a14:useLocalDpi xmlns:a14="http://schemas.microsoft.com/office/drawing/2010/main" xmlns="" val="0"/>
              </a:ext>
            </a:extLst>
          </a:blip>
          <a:srcRect/>
          <a:stretch>
            <a:fillRect/>
          </a:stretch>
        </p:blipFill>
        <p:spPr bwMode="auto">
          <a:xfrm>
            <a:off x="1843402" y="3916035"/>
            <a:ext cx="1133796" cy="4747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sp>
        <p:nvSpPr>
          <p:cNvPr id="71" name="Rectangle 70"/>
          <p:cNvSpPr>
            <a:spLocks noChangeArrowheads="1"/>
          </p:cNvSpPr>
          <p:nvPr/>
        </p:nvSpPr>
        <p:spPr bwMode="auto">
          <a:xfrm>
            <a:off x="585598" y="1"/>
            <a:ext cx="1135764" cy="1555981"/>
          </a:xfrm>
          <a:prstGeom prst="rect">
            <a:avLst/>
          </a:prstGeom>
          <a:solidFill>
            <a:srgbClr val="006CB7"/>
          </a:solidFill>
          <a:ln>
            <a:noFill/>
          </a:ln>
          <a:effectLst>
            <a:outerShdw dist="38100" dir="2700000" algn="br" rotWithShape="0">
              <a:srgbClr val="808080">
                <a:alpha val="25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lIns="112238" tIns="56116" rIns="112238" bIns="56116" anchor="ctr"/>
          <a:lstStyle/>
          <a:p>
            <a:pPr defTabSz="560584"/>
            <a:endParaRPr lang="es-CL" dirty="0">
              <a:solidFill>
                <a:srgbClr val="FFFFFF"/>
              </a:solidFill>
              <a:latin typeface="Calibri" charset="0"/>
            </a:endParaRPr>
          </a:p>
        </p:txBody>
      </p:sp>
      <p:sp>
        <p:nvSpPr>
          <p:cNvPr id="72" name="Rectangle 71"/>
          <p:cNvSpPr>
            <a:spLocks noChangeArrowheads="1"/>
          </p:cNvSpPr>
          <p:nvPr/>
        </p:nvSpPr>
        <p:spPr bwMode="auto">
          <a:xfrm>
            <a:off x="1721390" y="1"/>
            <a:ext cx="1384765" cy="1555981"/>
          </a:xfrm>
          <a:prstGeom prst="rect">
            <a:avLst/>
          </a:prstGeom>
          <a:solidFill>
            <a:srgbClr val="EF4144"/>
          </a:solidFill>
          <a:ln>
            <a:noFill/>
          </a:ln>
          <a:effectLst>
            <a:outerShdw dist="38100" dir="2700000" rotWithShape="0">
              <a:srgbClr val="808080">
                <a:alpha val="25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lIns="112238" tIns="56116" rIns="112238" bIns="56116" anchor="ctr"/>
          <a:lstStyle/>
          <a:p>
            <a:pPr defTabSz="560584"/>
            <a:endParaRPr lang="es-CL" dirty="0">
              <a:solidFill>
                <a:srgbClr val="FFFFFF"/>
              </a:solidFill>
              <a:latin typeface="Calibri" charset="0"/>
            </a:endParaRPr>
          </a:p>
        </p:txBody>
      </p:sp>
    </p:spTree>
  </p:cSld>
  <p:clrMap bg1="dk1" tx1="lt1" bg2="dk2" tx2="lt2" accent1="accent1" accent2="accent2" accent3="accent3" accent4="accent4" accent5="accent5" accent6="accent6" hlink="hlink" folHlink="folHlink"/>
  <p:sldLayoutIdLst>
    <p:sldLayoutId id="2147484254" r:id="rId1"/>
    <p:sldLayoutId id="2147484255" r:id="rId2"/>
    <p:sldLayoutId id="2147484256" r:id="rId3"/>
    <p:sldLayoutId id="2147484257" r:id="rId4"/>
  </p:sldLayoutIdLst>
  <p:hf hdr="0"/>
  <p:txStyles>
    <p:titleStyle>
      <a:lvl1pPr algn="ctr" defTabSz="560584" rtl="0" eaLnBrk="0" fontAlgn="base" hangingPunct="0">
        <a:spcBef>
          <a:spcPct val="0"/>
        </a:spcBef>
        <a:spcAft>
          <a:spcPct val="0"/>
        </a:spcAft>
        <a:defRPr sz="5300" kern="1200">
          <a:solidFill>
            <a:schemeClr val="tx1"/>
          </a:solidFill>
          <a:latin typeface="+mj-lt"/>
          <a:ea typeface="ヒラギノ角ゴ Pro W3" charset="-128"/>
          <a:cs typeface="ヒラギノ角ゴ Pro W3" charset="-128"/>
        </a:defRPr>
      </a:lvl1pPr>
      <a:lvl2pPr algn="ctr" defTabSz="560584" rtl="0" eaLnBrk="0" fontAlgn="base" hangingPunct="0">
        <a:spcBef>
          <a:spcPct val="0"/>
        </a:spcBef>
        <a:spcAft>
          <a:spcPct val="0"/>
        </a:spcAft>
        <a:defRPr sz="5300">
          <a:solidFill>
            <a:schemeClr val="tx1"/>
          </a:solidFill>
          <a:latin typeface="Calibri" charset="0"/>
          <a:ea typeface="ヒラギノ角ゴ Pro W3" charset="-128"/>
          <a:cs typeface="ヒラギノ角ゴ Pro W3" charset="-128"/>
        </a:defRPr>
      </a:lvl2pPr>
      <a:lvl3pPr algn="ctr" defTabSz="560584" rtl="0" eaLnBrk="0" fontAlgn="base" hangingPunct="0">
        <a:spcBef>
          <a:spcPct val="0"/>
        </a:spcBef>
        <a:spcAft>
          <a:spcPct val="0"/>
        </a:spcAft>
        <a:defRPr sz="5300">
          <a:solidFill>
            <a:schemeClr val="tx1"/>
          </a:solidFill>
          <a:latin typeface="Calibri" charset="0"/>
          <a:ea typeface="ヒラギノ角ゴ Pro W3" charset="-128"/>
          <a:cs typeface="ヒラギノ角ゴ Pro W3" charset="-128"/>
        </a:defRPr>
      </a:lvl3pPr>
      <a:lvl4pPr algn="ctr" defTabSz="560584" rtl="0" eaLnBrk="0" fontAlgn="base" hangingPunct="0">
        <a:spcBef>
          <a:spcPct val="0"/>
        </a:spcBef>
        <a:spcAft>
          <a:spcPct val="0"/>
        </a:spcAft>
        <a:defRPr sz="5300">
          <a:solidFill>
            <a:schemeClr val="tx1"/>
          </a:solidFill>
          <a:latin typeface="Calibri" charset="0"/>
          <a:ea typeface="ヒラギノ角ゴ Pro W3" charset="-128"/>
          <a:cs typeface="ヒラギノ角ゴ Pro W3" charset="-128"/>
        </a:defRPr>
      </a:lvl4pPr>
      <a:lvl5pPr algn="ctr" defTabSz="560584" rtl="0" eaLnBrk="0" fontAlgn="base" hangingPunct="0">
        <a:spcBef>
          <a:spcPct val="0"/>
        </a:spcBef>
        <a:spcAft>
          <a:spcPct val="0"/>
        </a:spcAft>
        <a:defRPr sz="5300">
          <a:solidFill>
            <a:schemeClr val="tx1"/>
          </a:solidFill>
          <a:latin typeface="Calibri" charset="0"/>
          <a:ea typeface="ヒラギノ角ゴ Pro W3" charset="-128"/>
          <a:cs typeface="ヒラギノ角ゴ Pro W3" charset="-128"/>
        </a:defRPr>
      </a:lvl5pPr>
      <a:lvl6pPr marL="561182" algn="ctr" defTabSz="561182" rtl="0" fontAlgn="base">
        <a:spcBef>
          <a:spcPct val="0"/>
        </a:spcBef>
        <a:spcAft>
          <a:spcPct val="0"/>
        </a:spcAft>
        <a:defRPr sz="5300">
          <a:solidFill>
            <a:schemeClr val="tx1"/>
          </a:solidFill>
          <a:latin typeface="Calibri" charset="0"/>
          <a:ea typeface="ヒラギノ角ゴ Pro W3" charset="-128"/>
          <a:cs typeface="ヒラギノ角ゴ Pro W3" charset="-128"/>
        </a:defRPr>
      </a:lvl6pPr>
      <a:lvl7pPr marL="1122369" algn="ctr" defTabSz="561182" rtl="0" fontAlgn="base">
        <a:spcBef>
          <a:spcPct val="0"/>
        </a:spcBef>
        <a:spcAft>
          <a:spcPct val="0"/>
        </a:spcAft>
        <a:defRPr sz="5300">
          <a:solidFill>
            <a:schemeClr val="tx1"/>
          </a:solidFill>
          <a:latin typeface="Calibri" charset="0"/>
          <a:ea typeface="ヒラギノ角ゴ Pro W3" charset="-128"/>
          <a:cs typeface="ヒラギノ角ゴ Pro W3" charset="-128"/>
        </a:defRPr>
      </a:lvl7pPr>
      <a:lvl8pPr marL="1683549" algn="ctr" defTabSz="561182" rtl="0" fontAlgn="base">
        <a:spcBef>
          <a:spcPct val="0"/>
        </a:spcBef>
        <a:spcAft>
          <a:spcPct val="0"/>
        </a:spcAft>
        <a:defRPr sz="5300">
          <a:solidFill>
            <a:schemeClr val="tx1"/>
          </a:solidFill>
          <a:latin typeface="Calibri" charset="0"/>
          <a:ea typeface="ヒラギノ角ゴ Pro W3" charset="-128"/>
          <a:cs typeface="ヒラギノ角ゴ Pro W3" charset="-128"/>
        </a:defRPr>
      </a:lvl8pPr>
      <a:lvl9pPr marL="2244734" algn="ctr" defTabSz="561182" rtl="0" fontAlgn="base">
        <a:spcBef>
          <a:spcPct val="0"/>
        </a:spcBef>
        <a:spcAft>
          <a:spcPct val="0"/>
        </a:spcAft>
        <a:defRPr sz="5300">
          <a:solidFill>
            <a:schemeClr val="tx1"/>
          </a:solidFill>
          <a:latin typeface="Calibri" charset="0"/>
          <a:ea typeface="ヒラギノ角ゴ Pro W3" charset="-128"/>
          <a:cs typeface="ヒラギノ角ゴ Pro W3" charset="-128"/>
        </a:defRPr>
      </a:lvl9pPr>
    </p:titleStyle>
    <p:bodyStyle>
      <a:lvl1pPr marL="420747" indent="-420747" algn="l" defTabSz="560584" rtl="0" eaLnBrk="0" fontAlgn="base" hangingPunct="0">
        <a:spcBef>
          <a:spcPct val="20000"/>
        </a:spcBef>
        <a:spcAft>
          <a:spcPct val="0"/>
        </a:spcAft>
        <a:buFont typeface="Arial" charset="0"/>
        <a:buChar char="•"/>
        <a:defRPr sz="3900" kern="1200">
          <a:solidFill>
            <a:schemeClr val="tx1"/>
          </a:solidFill>
          <a:latin typeface="+mn-lt"/>
          <a:ea typeface="ヒラギノ角ゴ Pro W3" charset="-128"/>
          <a:cs typeface="ヒラギノ角ゴ Pro W3" charset="-128"/>
        </a:defRPr>
      </a:lvl1pPr>
      <a:lvl2pPr marL="910795" indent="-350209" algn="l" defTabSz="560584" rtl="0" eaLnBrk="0" fontAlgn="base" hangingPunct="0">
        <a:spcBef>
          <a:spcPct val="20000"/>
        </a:spcBef>
        <a:spcAft>
          <a:spcPct val="0"/>
        </a:spcAft>
        <a:buFont typeface="Arial" charset="0"/>
        <a:buChar char="–"/>
        <a:defRPr sz="3500" kern="1200">
          <a:solidFill>
            <a:schemeClr val="tx1"/>
          </a:solidFill>
          <a:latin typeface="+mn-lt"/>
          <a:ea typeface="ヒラギノ角ゴ Pro W3" charset="-128"/>
          <a:cs typeface="ヒラギノ角ゴ Pro W3"/>
        </a:defRPr>
      </a:lvl2pPr>
      <a:lvl3pPr marL="1402078" indent="-279673" algn="l" defTabSz="560584" rtl="0" eaLnBrk="0" fontAlgn="base" hangingPunct="0">
        <a:spcBef>
          <a:spcPct val="20000"/>
        </a:spcBef>
        <a:spcAft>
          <a:spcPct val="0"/>
        </a:spcAft>
        <a:buFont typeface="Arial" charset="0"/>
        <a:buChar char="•"/>
        <a:defRPr sz="3000" kern="1200">
          <a:solidFill>
            <a:schemeClr val="tx1"/>
          </a:solidFill>
          <a:latin typeface="+mn-lt"/>
          <a:ea typeface="ヒラギノ角ゴ Pro W3" charset="-128"/>
          <a:cs typeface="ヒラギノ角ゴ Pro W3"/>
        </a:defRPr>
      </a:lvl3pPr>
      <a:lvl4pPr marL="1963903" indent="-279673" algn="l" defTabSz="560584" rtl="0" eaLnBrk="0" fontAlgn="base" hangingPunct="0">
        <a:spcBef>
          <a:spcPct val="20000"/>
        </a:spcBef>
        <a:spcAft>
          <a:spcPct val="0"/>
        </a:spcAft>
        <a:buFont typeface="Arial" charset="0"/>
        <a:buChar char="–"/>
        <a:defRPr sz="2500" kern="1200">
          <a:solidFill>
            <a:schemeClr val="tx1"/>
          </a:solidFill>
          <a:latin typeface="+mn-lt"/>
          <a:ea typeface="ヒラギノ角ゴ Pro W3" charset="-128"/>
          <a:cs typeface="ヒラギノ角ゴ Pro W3"/>
        </a:defRPr>
      </a:lvl4pPr>
      <a:lvl5pPr marL="2524486" indent="-279673" algn="l" defTabSz="560584" rtl="0" eaLnBrk="0" fontAlgn="base" hangingPunct="0">
        <a:spcBef>
          <a:spcPct val="20000"/>
        </a:spcBef>
        <a:spcAft>
          <a:spcPct val="0"/>
        </a:spcAft>
        <a:buFont typeface="Arial" charset="0"/>
        <a:buChar char="»"/>
        <a:defRPr sz="2500" kern="1200">
          <a:solidFill>
            <a:schemeClr val="tx1"/>
          </a:solidFill>
          <a:latin typeface="+mn-lt"/>
          <a:ea typeface="ヒラギノ角ゴ Pro W3" charset="-128"/>
          <a:cs typeface="ヒラギノ角ゴ Pro W3"/>
        </a:defRPr>
      </a:lvl5pPr>
      <a:lvl6pPr marL="3086507" indent="-280589" algn="l" defTabSz="561182" rtl="0" eaLnBrk="1" latinLnBrk="0" hangingPunct="1">
        <a:spcBef>
          <a:spcPct val="20000"/>
        </a:spcBef>
        <a:buFont typeface="Arial"/>
        <a:buChar char="•"/>
        <a:defRPr sz="2500" kern="1200">
          <a:solidFill>
            <a:schemeClr val="tx1"/>
          </a:solidFill>
          <a:latin typeface="+mn-lt"/>
          <a:ea typeface="+mn-ea"/>
          <a:cs typeface="+mn-cs"/>
        </a:defRPr>
      </a:lvl6pPr>
      <a:lvl7pPr marL="3647690" indent="-280589" algn="l" defTabSz="561182" rtl="0" eaLnBrk="1" latinLnBrk="0" hangingPunct="1">
        <a:spcBef>
          <a:spcPct val="20000"/>
        </a:spcBef>
        <a:buFont typeface="Arial"/>
        <a:buChar char="•"/>
        <a:defRPr sz="2500" kern="1200">
          <a:solidFill>
            <a:schemeClr val="tx1"/>
          </a:solidFill>
          <a:latin typeface="+mn-lt"/>
          <a:ea typeface="+mn-ea"/>
          <a:cs typeface="+mn-cs"/>
        </a:defRPr>
      </a:lvl7pPr>
      <a:lvl8pPr marL="4208876" indent="-280589" algn="l" defTabSz="561182" rtl="0" eaLnBrk="1" latinLnBrk="0" hangingPunct="1">
        <a:spcBef>
          <a:spcPct val="20000"/>
        </a:spcBef>
        <a:buFont typeface="Arial"/>
        <a:buChar char="•"/>
        <a:defRPr sz="2500" kern="1200">
          <a:solidFill>
            <a:schemeClr val="tx1"/>
          </a:solidFill>
          <a:latin typeface="+mn-lt"/>
          <a:ea typeface="+mn-ea"/>
          <a:cs typeface="+mn-cs"/>
        </a:defRPr>
      </a:lvl8pPr>
      <a:lvl9pPr marL="4770060" indent="-280589" algn="l" defTabSz="561182" rtl="0" eaLnBrk="1" latinLnBrk="0" hangingPunct="1">
        <a:spcBef>
          <a:spcPct val="20000"/>
        </a:spcBef>
        <a:buFont typeface="Arial"/>
        <a:buChar char="•"/>
        <a:defRPr sz="2500" kern="1200">
          <a:solidFill>
            <a:schemeClr val="tx1"/>
          </a:solidFill>
          <a:latin typeface="+mn-lt"/>
          <a:ea typeface="+mn-ea"/>
          <a:cs typeface="+mn-cs"/>
        </a:defRPr>
      </a:lvl9pPr>
    </p:bodyStyle>
    <p:otherStyle>
      <a:defPPr>
        <a:defRPr lang="en-US"/>
      </a:defPPr>
      <a:lvl1pPr marL="0" algn="l" defTabSz="561182" rtl="0" eaLnBrk="1" latinLnBrk="0" hangingPunct="1">
        <a:defRPr sz="2300" kern="1200">
          <a:solidFill>
            <a:schemeClr val="tx1"/>
          </a:solidFill>
          <a:latin typeface="+mn-lt"/>
          <a:ea typeface="+mn-ea"/>
          <a:cs typeface="+mn-cs"/>
        </a:defRPr>
      </a:lvl1pPr>
      <a:lvl2pPr marL="561182" algn="l" defTabSz="561182" rtl="0" eaLnBrk="1" latinLnBrk="0" hangingPunct="1">
        <a:defRPr sz="2300" kern="1200">
          <a:solidFill>
            <a:schemeClr val="tx1"/>
          </a:solidFill>
          <a:latin typeface="+mn-lt"/>
          <a:ea typeface="+mn-ea"/>
          <a:cs typeface="+mn-cs"/>
        </a:defRPr>
      </a:lvl2pPr>
      <a:lvl3pPr marL="1122369" algn="l" defTabSz="561182" rtl="0" eaLnBrk="1" latinLnBrk="0" hangingPunct="1">
        <a:defRPr sz="2300" kern="1200">
          <a:solidFill>
            <a:schemeClr val="tx1"/>
          </a:solidFill>
          <a:latin typeface="+mn-lt"/>
          <a:ea typeface="+mn-ea"/>
          <a:cs typeface="+mn-cs"/>
        </a:defRPr>
      </a:lvl3pPr>
      <a:lvl4pPr marL="1683549" algn="l" defTabSz="561182" rtl="0" eaLnBrk="1" latinLnBrk="0" hangingPunct="1">
        <a:defRPr sz="2300" kern="1200">
          <a:solidFill>
            <a:schemeClr val="tx1"/>
          </a:solidFill>
          <a:latin typeface="+mn-lt"/>
          <a:ea typeface="+mn-ea"/>
          <a:cs typeface="+mn-cs"/>
        </a:defRPr>
      </a:lvl4pPr>
      <a:lvl5pPr marL="2244734" algn="l" defTabSz="561182" rtl="0" eaLnBrk="1" latinLnBrk="0" hangingPunct="1">
        <a:defRPr sz="2300" kern="1200">
          <a:solidFill>
            <a:schemeClr val="tx1"/>
          </a:solidFill>
          <a:latin typeface="+mn-lt"/>
          <a:ea typeface="+mn-ea"/>
          <a:cs typeface="+mn-cs"/>
        </a:defRPr>
      </a:lvl5pPr>
      <a:lvl6pPr marL="2805916" algn="l" defTabSz="561182" rtl="0" eaLnBrk="1" latinLnBrk="0" hangingPunct="1">
        <a:defRPr sz="2300" kern="1200">
          <a:solidFill>
            <a:schemeClr val="tx1"/>
          </a:solidFill>
          <a:latin typeface="+mn-lt"/>
          <a:ea typeface="+mn-ea"/>
          <a:cs typeface="+mn-cs"/>
        </a:defRPr>
      </a:lvl6pPr>
      <a:lvl7pPr marL="3367102" algn="l" defTabSz="561182" rtl="0" eaLnBrk="1" latinLnBrk="0" hangingPunct="1">
        <a:defRPr sz="2300" kern="1200">
          <a:solidFill>
            <a:schemeClr val="tx1"/>
          </a:solidFill>
          <a:latin typeface="+mn-lt"/>
          <a:ea typeface="+mn-ea"/>
          <a:cs typeface="+mn-cs"/>
        </a:defRPr>
      </a:lvl7pPr>
      <a:lvl8pPr marL="3928284" algn="l" defTabSz="561182" rtl="0" eaLnBrk="1" latinLnBrk="0" hangingPunct="1">
        <a:defRPr sz="2300" kern="1200">
          <a:solidFill>
            <a:schemeClr val="tx1"/>
          </a:solidFill>
          <a:latin typeface="+mn-lt"/>
          <a:ea typeface="+mn-ea"/>
          <a:cs typeface="+mn-cs"/>
        </a:defRPr>
      </a:lvl8pPr>
      <a:lvl9pPr marL="4489469" algn="l" defTabSz="561182" rtl="0" eaLnBrk="1" latinLnBrk="0" hangingPunct="1">
        <a:defRPr sz="2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167444" y="172826"/>
            <a:ext cx="8969625" cy="1296194"/>
          </a:xfrm>
          <a:prstGeom prst="rect">
            <a:avLst/>
          </a:prstGeom>
          <a:noFill/>
          <a:ln w="9525">
            <a:noFill/>
            <a:miter lim="800000"/>
            <a:headEnd/>
            <a:tailEnd/>
          </a:ln>
        </p:spPr>
        <p:txBody>
          <a:bodyPr vert="horz" wrap="square" lIns="101735" tIns="50868" rIns="101735" bIns="50868" numCol="1" anchor="t"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167449" y="1676052"/>
            <a:ext cx="8983577" cy="5132567"/>
          </a:xfrm>
          <a:prstGeom prst="rect">
            <a:avLst/>
          </a:prstGeom>
          <a:noFill/>
          <a:ln w="9525">
            <a:noFill/>
            <a:miter lim="800000"/>
            <a:headEnd/>
            <a:tailEnd/>
          </a:ln>
        </p:spPr>
        <p:txBody>
          <a:bodyPr vert="horz" wrap="square" lIns="101735" tIns="50868" rIns="101735" bIns="5086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20942" y="7402739"/>
            <a:ext cx="3181139" cy="279043"/>
          </a:xfrm>
          <a:prstGeom prst="rect">
            <a:avLst/>
          </a:prstGeom>
        </p:spPr>
        <p:txBody>
          <a:bodyPr vert="horz" wrap="square" lIns="101735" tIns="50868" rIns="101735" bIns="50868" numCol="1" anchor="t" anchorCtr="0" compatLnSpc="1">
            <a:prstTxWarp prst="textNoShape">
              <a:avLst/>
            </a:prstTxWarp>
          </a:bodyPr>
          <a:lstStyle>
            <a:lvl1pPr defTabSz="508681">
              <a:defRPr sz="1000">
                <a:solidFill>
                  <a:srgbClr val="898989"/>
                </a:solidFill>
                <a:latin typeface="Verdana" charset="0"/>
                <a:ea typeface="ヒラギノ角ゴ Pro W3" charset="0"/>
                <a:cs typeface="Verdana" charset="0"/>
              </a:defRPr>
            </a:lvl1pPr>
          </a:lstStyle>
          <a:p>
            <a:pPr>
              <a:defRPr/>
            </a:pPr>
            <a:r>
              <a:rPr lang="es-CL" smtClean="0"/>
              <a:t>Gobierno de Chile | Ministerio de Desarrollo Social</a:t>
            </a:r>
            <a:endParaRPr lang="es-ES_tradnl" dirty="0"/>
          </a:p>
        </p:txBody>
      </p:sp>
      <p:sp>
        <p:nvSpPr>
          <p:cNvPr id="6" name="Slide Number Placeholder 5"/>
          <p:cNvSpPr>
            <a:spLocks noGrp="1"/>
          </p:cNvSpPr>
          <p:nvPr>
            <p:ph type="sldNum" sz="quarter" idx="4"/>
          </p:nvPr>
        </p:nvSpPr>
        <p:spPr>
          <a:xfrm>
            <a:off x="6793064" y="7402736"/>
            <a:ext cx="2343996" cy="219632"/>
          </a:xfrm>
          <a:prstGeom prst="rect">
            <a:avLst/>
          </a:prstGeom>
        </p:spPr>
        <p:txBody>
          <a:bodyPr vert="horz" wrap="square" lIns="101735" tIns="50868" rIns="101735" bIns="50868" numCol="1" anchor="ctr" anchorCtr="0" compatLnSpc="1">
            <a:prstTxWarp prst="textNoShape">
              <a:avLst/>
            </a:prstTxWarp>
          </a:bodyPr>
          <a:lstStyle>
            <a:lvl1pPr algn="r" defTabSz="508681">
              <a:defRPr sz="1100">
                <a:solidFill>
                  <a:srgbClr val="898989"/>
                </a:solidFill>
                <a:latin typeface="Verdana" pitchFamily="34" charset="0"/>
              </a:defRPr>
            </a:lvl1pPr>
          </a:lstStyle>
          <a:p>
            <a:fld id="{871D4EF6-68C4-41F6-A66D-9609CA99820E}" type="slidenum">
              <a:rPr lang="en-US" smtClean="0"/>
              <a:pPr/>
              <a:t>‹Nº›</a:t>
            </a:fld>
            <a:endParaRPr lang="en-US" dirty="0"/>
          </a:p>
        </p:txBody>
      </p:sp>
      <p:sp>
        <p:nvSpPr>
          <p:cNvPr id="7" name="Rectangle 6"/>
          <p:cNvSpPr>
            <a:spLocks noChangeArrowheads="1"/>
          </p:cNvSpPr>
          <p:nvPr userDrawn="1"/>
        </p:nvSpPr>
        <p:spPr bwMode="auto">
          <a:xfrm>
            <a:off x="9243450" y="-7191"/>
            <a:ext cx="312184" cy="982947"/>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
        <p:nvSpPr>
          <p:cNvPr id="8" name="Rectangle 7"/>
          <p:cNvSpPr>
            <a:spLocks noChangeArrowheads="1"/>
          </p:cNvSpPr>
          <p:nvPr userDrawn="1"/>
        </p:nvSpPr>
        <p:spPr bwMode="auto">
          <a:xfrm>
            <a:off x="9555625" y="5"/>
            <a:ext cx="381945" cy="975746"/>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
        <p:nvSpPr>
          <p:cNvPr id="10" name="Rectangle 9"/>
          <p:cNvSpPr>
            <a:spLocks noChangeArrowheads="1"/>
          </p:cNvSpPr>
          <p:nvPr userDrawn="1"/>
        </p:nvSpPr>
        <p:spPr bwMode="auto">
          <a:xfrm>
            <a:off x="9243450" y="7258685"/>
            <a:ext cx="312184" cy="518478"/>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
        <p:nvSpPr>
          <p:cNvPr id="11" name="Rectangle 10"/>
          <p:cNvSpPr>
            <a:spLocks noChangeArrowheads="1"/>
          </p:cNvSpPr>
          <p:nvPr userDrawn="1"/>
        </p:nvSpPr>
        <p:spPr bwMode="auto">
          <a:xfrm>
            <a:off x="9555625" y="7258685"/>
            <a:ext cx="381945" cy="518478"/>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4259" r:id="rId1"/>
    <p:sldLayoutId id="2147484260" r:id="rId2"/>
    <p:sldLayoutId id="2147484261" r:id="rId3"/>
    <p:sldLayoutId id="2147484262" r:id="rId4"/>
    <p:sldLayoutId id="2147484263" r:id="rId5"/>
    <p:sldLayoutId id="2147484264" r:id="rId6"/>
    <p:sldLayoutId id="2147484265" r:id="rId7"/>
    <p:sldLayoutId id="2147484266" r:id="rId8"/>
    <p:sldLayoutId id="2147484267" r:id="rId9"/>
    <p:sldLayoutId id="2147484268" r:id="rId10"/>
    <p:sldLayoutId id="2147484269" r:id="rId11"/>
  </p:sldLayoutIdLst>
  <p:hf hdr="0"/>
  <p:txStyles>
    <p:titleStyle>
      <a:lvl1pPr algn="l" defTabSz="508681" rtl="0" eaLnBrk="0" fontAlgn="base" hangingPunct="0">
        <a:spcBef>
          <a:spcPct val="0"/>
        </a:spcBef>
        <a:spcAft>
          <a:spcPct val="0"/>
        </a:spcAft>
        <a:defRPr sz="2700" kern="1200">
          <a:solidFill>
            <a:srgbClr val="006CB7"/>
          </a:solidFill>
          <a:latin typeface="Verdana"/>
          <a:ea typeface="ヒラギノ角ゴ Pro W3" charset="-128"/>
          <a:cs typeface="Verdana"/>
        </a:defRPr>
      </a:lvl1pPr>
      <a:lvl2pPr algn="l" defTabSz="508681" rtl="0" eaLnBrk="0" fontAlgn="base" hangingPunct="0">
        <a:spcBef>
          <a:spcPct val="0"/>
        </a:spcBef>
        <a:spcAft>
          <a:spcPct val="0"/>
        </a:spcAft>
        <a:defRPr sz="2700">
          <a:solidFill>
            <a:srgbClr val="006CB7"/>
          </a:solidFill>
          <a:latin typeface="Verdana" charset="0"/>
          <a:ea typeface="ヒラギノ角ゴ Pro W3" charset="-128"/>
        </a:defRPr>
      </a:lvl2pPr>
      <a:lvl3pPr algn="l" defTabSz="508681" rtl="0" eaLnBrk="0" fontAlgn="base" hangingPunct="0">
        <a:spcBef>
          <a:spcPct val="0"/>
        </a:spcBef>
        <a:spcAft>
          <a:spcPct val="0"/>
        </a:spcAft>
        <a:defRPr sz="2700">
          <a:solidFill>
            <a:srgbClr val="006CB7"/>
          </a:solidFill>
          <a:latin typeface="Verdana" charset="0"/>
          <a:ea typeface="ヒラギノ角ゴ Pro W3" charset="-128"/>
        </a:defRPr>
      </a:lvl3pPr>
      <a:lvl4pPr algn="l" defTabSz="508681" rtl="0" eaLnBrk="0" fontAlgn="base" hangingPunct="0">
        <a:spcBef>
          <a:spcPct val="0"/>
        </a:spcBef>
        <a:spcAft>
          <a:spcPct val="0"/>
        </a:spcAft>
        <a:defRPr sz="2700">
          <a:solidFill>
            <a:srgbClr val="006CB7"/>
          </a:solidFill>
          <a:latin typeface="Verdana" charset="0"/>
          <a:ea typeface="ヒラギノ角ゴ Pro W3" charset="-128"/>
        </a:defRPr>
      </a:lvl4pPr>
      <a:lvl5pPr algn="l" defTabSz="508681" rtl="0" eaLnBrk="0" fontAlgn="base" hangingPunct="0">
        <a:spcBef>
          <a:spcPct val="0"/>
        </a:spcBef>
        <a:spcAft>
          <a:spcPct val="0"/>
        </a:spcAft>
        <a:defRPr sz="2700">
          <a:solidFill>
            <a:srgbClr val="006CB7"/>
          </a:solidFill>
          <a:latin typeface="Verdana" charset="0"/>
          <a:ea typeface="ヒラギノ角ゴ Pro W3" charset="-128"/>
        </a:defRPr>
      </a:lvl5pPr>
      <a:lvl6pPr marL="508681" algn="l" defTabSz="508681" rtl="0" fontAlgn="base">
        <a:spcBef>
          <a:spcPct val="0"/>
        </a:spcBef>
        <a:spcAft>
          <a:spcPct val="0"/>
        </a:spcAft>
        <a:defRPr sz="2700">
          <a:solidFill>
            <a:srgbClr val="006CB7"/>
          </a:solidFill>
          <a:latin typeface="Verdana" charset="0"/>
          <a:ea typeface="ヒラギノ角ゴ Pro W3" charset="-128"/>
        </a:defRPr>
      </a:lvl6pPr>
      <a:lvl7pPr marL="1017359" algn="l" defTabSz="508681" rtl="0" fontAlgn="base">
        <a:spcBef>
          <a:spcPct val="0"/>
        </a:spcBef>
        <a:spcAft>
          <a:spcPct val="0"/>
        </a:spcAft>
        <a:defRPr sz="2700">
          <a:solidFill>
            <a:srgbClr val="006CB7"/>
          </a:solidFill>
          <a:latin typeface="Verdana" charset="0"/>
          <a:ea typeface="ヒラギノ角ゴ Pro W3" charset="-128"/>
        </a:defRPr>
      </a:lvl7pPr>
      <a:lvl8pPr marL="1526040" algn="l" defTabSz="508681" rtl="0" fontAlgn="base">
        <a:spcBef>
          <a:spcPct val="0"/>
        </a:spcBef>
        <a:spcAft>
          <a:spcPct val="0"/>
        </a:spcAft>
        <a:defRPr sz="2700">
          <a:solidFill>
            <a:srgbClr val="006CB7"/>
          </a:solidFill>
          <a:latin typeface="Verdana" charset="0"/>
          <a:ea typeface="ヒラギノ角ゴ Pro W3" charset="-128"/>
        </a:defRPr>
      </a:lvl8pPr>
      <a:lvl9pPr marL="2034721" algn="l" defTabSz="508681" rtl="0" fontAlgn="base">
        <a:spcBef>
          <a:spcPct val="0"/>
        </a:spcBef>
        <a:spcAft>
          <a:spcPct val="0"/>
        </a:spcAft>
        <a:defRPr sz="2700">
          <a:solidFill>
            <a:srgbClr val="006CB7"/>
          </a:solidFill>
          <a:latin typeface="Verdana" charset="0"/>
          <a:ea typeface="ヒラギノ角ゴ Pro W3" charset="-128"/>
        </a:defRPr>
      </a:lvl9pPr>
    </p:titleStyle>
    <p:bodyStyle>
      <a:lvl1pPr marL="381511" indent="-381511" algn="l" defTabSz="508681" rtl="0" eaLnBrk="0" fontAlgn="base" hangingPunct="0">
        <a:spcBef>
          <a:spcPct val="20000"/>
        </a:spcBef>
        <a:spcAft>
          <a:spcPct val="0"/>
        </a:spcAft>
        <a:buFont typeface="Arial" pitchFamily="34" charset="0"/>
        <a:buChar char="•"/>
        <a:defRPr sz="2300" kern="1200">
          <a:solidFill>
            <a:srgbClr val="595959"/>
          </a:solidFill>
          <a:latin typeface="+mn-lt"/>
          <a:ea typeface="ヒラギノ角ゴ Pro W3" charset="-128"/>
          <a:cs typeface="ヒラギノ角ゴ Pro W3" charset="-128"/>
        </a:defRPr>
      </a:lvl1pPr>
      <a:lvl2pPr marL="826605" indent="-317922" algn="l" defTabSz="508681"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charset="0"/>
        </a:defRPr>
      </a:lvl2pPr>
      <a:lvl3pPr marL="1271701" indent="-254343" algn="l" defTabSz="508681" rtl="0" eaLnBrk="0" fontAlgn="base" hangingPunct="0">
        <a:spcBef>
          <a:spcPct val="20000"/>
        </a:spcBef>
        <a:spcAft>
          <a:spcPct val="0"/>
        </a:spcAft>
        <a:buFont typeface="Arial" pitchFamily="34" charset="0"/>
        <a:buChar char="•"/>
        <a:defRPr sz="1700" kern="1200">
          <a:solidFill>
            <a:srgbClr val="595959"/>
          </a:solidFill>
          <a:latin typeface="+mn-lt"/>
          <a:ea typeface="ヒラギノ角ゴ Pro W3" charset="-128"/>
          <a:cs typeface="ヒラギノ角ゴ Pro W3" charset="0"/>
        </a:defRPr>
      </a:lvl3pPr>
      <a:lvl4pPr marL="1780381" indent="-254343" algn="l" defTabSz="508681"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4pPr>
      <a:lvl5pPr marL="2289060" indent="-254343" algn="l" defTabSz="508681"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5pPr>
      <a:lvl6pPr marL="2797741" indent="-254343" algn="l" defTabSz="508681" rtl="0" eaLnBrk="1" latinLnBrk="0" hangingPunct="1">
        <a:spcBef>
          <a:spcPct val="20000"/>
        </a:spcBef>
        <a:buFont typeface="Arial"/>
        <a:buChar char="•"/>
        <a:defRPr sz="2300" kern="1200">
          <a:solidFill>
            <a:schemeClr val="tx1"/>
          </a:solidFill>
          <a:latin typeface="+mn-lt"/>
          <a:ea typeface="+mn-ea"/>
          <a:cs typeface="+mn-cs"/>
        </a:defRPr>
      </a:lvl6pPr>
      <a:lvl7pPr marL="3306418" indent="-254343" algn="l" defTabSz="508681" rtl="0" eaLnBrk="1" latinLnBrk="0" hangingPunct="1">
        <a:spcBef>
          <a:spcPct val="20000"/>
        </a:spcBef>
        <a:buFont typeface="Arial"/>
        <a:buChar char="•"/>
        <a:defRPr sz="2300" kern="1200">
          <a:solidFill>
            <a:schemeClr val="tx1"/>
          </a:solidFill>
          <a:latin typeface="+mn-lt"/>
          <a:ea typeface="+mn-ea"/>
          <a:cs typeface="+mn-cs"/>
        </a:defRPr>
      </a:lvl7pPr>
      <a:lvl8pPr marL="3815100" indent="-254343" algn="l" defTabSz="508681" rtl="0" eaLnBrk="1" latinLnBrk="0" hangingPunct="1">
        <a:spcBef>
          <a:spcPct val="20000"/>
        </a:spcBef>
        <a:buFont typeface="Arial"/>
        <a:buChar char="•"/>
        <a:defRPr sz="2300" kern="1200">
          <a:solidFill>
            <a:schemeClr val="tx1"/>
          </a:solidFill>
          <a:latin typeface="+mn-lt"/>
          <a:ea typeface="+mn-ea"/>
          <a:cs typeface="+mn-cs"/>
        </a:defRPr>
      </a:lvl8pPr>
      <a:lvl9pPr marL="4323780" indent="-254343" algn="l" defTabSz="508681" rtl="0" eaLnBrk="1" latinLnBrk="0" hangingPunct="1">
        <a:spcBef>
          <a:spcPct val="20000"/>
        </a:spcBef>
        <a:buFont typeface="Arial"/>
        <a:buChar char="•"/>
        <a:defRPr sz="2300" kern="1200">
          <a:solidFill>
            <a:schemeClr val="tx1"/>
          </a:solidFill>
          <a:latin typeface="+mn-lt"/>
          <a:ea typeface="+mn-ea"/>
          <a:cs typeface="+mn-cs"/>
        </a:defRPr>
      </a:lvl9pPr>
    </p:bodyStyle>
    <p:otherStyle>
      <a:defPPr>
        <a:defRPr lang="en-US"/>
      </a:defPPr>
      <a:lvl1pPr marL="0" algn="l" defTabSz="508681" rtl="0" eaLnBrk="1" latinLnBrk="0" hangingPunct="1">
        <a:defRPr sz="1900" kern="1200">
          <a:solidFill>
            <a:schemeClr val="tx1"/>
          </a:solidFill>
          <a:latin typeface="+mn-lt"/>
          <a:ea typeface="+mn-ea"/>
          <a:cs typeface="+mn-cs"/>
        </a:defRPr>
      </a:lvl1pPr>
      <a:lvl2pPr marL="508681" algn="l" defTabSz="508681" rtl="0" eaLnBrk="1" latinLnBrk="0" hangingPunct="1">
        <a:defRPr sz="1900" kern="1200">
          <a:solidFill>
            <a:schemeClr val="tx1"/>
          </a:solidFill>
          <a:latin typeface="+mn-lt"/>
          <a:ea typeface="+mn-ea"/>
          <a:cs typeface="+mn-cs"/>
        </a:defRPr>
      </a:lvl2pPr>
      <a:lvl3pPr marL="1017359" algn="l" defTabSz="508681" rtl="0" eaLnBrk="1" latinLnBrk="0" hangingPunct="1">
        <a:defRPr sz="1900" kern="1200">
          <a:solidFill>
            <a:schemeClr val="tx1"/>
          </a:solidFill>
          <a:latin typeface="+mn-lt"/>
          <a:ea typeface="+mn-ea"/>
          <a:cs typeface="+mn-cs"/>
        </a:defRPr>
      </a:lvl3pPr>
      <a:lvl4pPr marL="1526040" algn="l" defTabSz="508681" rtl="0" eaLnBrk="1" latinLnBrk="0" hangingPunct="1">
        <a:defRPr sz="1900" kern="1200">
          <a:solidFill>
            <a:schemeClr val="tx1"/>
          </a:solidFill>
          <a:latin typeface="+mn-lt"/>
          <a:ea typeface="+mn-ea"/>
          <a:cs typeface="+mn-cs"/>
        </a:defRPr>
      </a:lvl4pPr>
      <a:lvl5pPr marL="2034721" algn="l" defTabSz="508681" rtl="0" eaLnBrk="1" latinLnBrk="0" hangingPunct="1">
        <a:defRPr sz="1900" kern="1200">
          <a:solidFill>
            <a:schemeClr val="tx1"/>
          </a:solidFill>
          <a:latin typeface="+mn-lt"/>
          <a:ea typeface="+mn-ea"/>
          <a:cs typeface="+mn-cs"/>
        </a:defRPr>
      </a:lvl5pPr>
      <a:lvl6pPr marL="2543402" algn="l" defTabSz="508681" rtl="0" eaLnBrk="1" latinLnBrk="0" hangingPunct="1">
        <a:defRPr sz="1900" kern="1200">
          <a:solidFill>
            <a:schemeClr val="tx1"/>
          </a:solidFill>
          <a:latin typeface="+mn-lt"/>
          <a:ea typeface="+mn-ea"/>
          <a:cs typeface="+mn-cs"/>
        </a:defRPr>
      </a:lvl6pPr>
      <a:lvl7pPr marL="3052080" algn="l" defTabSz="508681" rtl="0" eaLnBrk="1" latinLnBrk="0" hangingPunct="1">
        <a:defRPr sz="1900" kern="1200">
          <a:solidFill>
            <a:schemeClr val="tx1"/>
          </a:solidFill>
          <a:latin typeface="+mn-lt"/>
          <a:ea typeface="+mn-ea"/>
          <a:cs typeface="+mn-cs"/>
        </a:defRPr>
      </a:lvl7pPr>
      <a:lvl8pPr marL="3560758" algn="l" defTabSz="508681" rtl="0" eaLnBrk="1" latinLnBrk="0" hangingPunct="1">
        <a:defRPr sz="1900" kern="1200">
          <a:solidFill>
            <a:schemeClr val="tx1"/>
          </a:solidFill>
          <a:latin typeface="+mn-lt"/>
          <a:ea typeface="+mn-ea"/>
          <a:cs typeface="+mn-cs"/>
        </a:defRPr>
      </a:lvl8pPr>
      <a:lvl9pPr marL="4069438" algn="l" defTabSz="508681" rtl="0" eaLnBrk="1" latinLnBrk="0" hangingPunct="1">
        <a:defRPr sz="19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167444" y="172826"/>
            <a:ext cx="8969625" cy="1296194"/>
          </a:xfrm>
          <a:prstGeom prst="rect">
            <a:avLst/>
          </a:prstGeom>
          <a:noFill/>
          <a:ln w="9525">
            <a:noFill/>
            <a:miter lim="800000"/>
            <a:headEnd/>
            <a:tailEnd/>
          </a:ln>
        </p:spPr>
        <p:txBody>
          <a:bodyPr vert="horz" wrap="square" lIns="101735" tIns="50868" rIns="101735" bIns="50868" numCol="1" anchor="t"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167444" y="1676052"/>
            <a:ext cx="8983577" cy="5132567"/>
          </a:xfrm>
          <a:prstGeom prst="rect">
            <a:avLst/>
          </a:prstGeom>
          <a:noFill/>
          <a:ln w="9525">
            <a:noFill/>
            <a:miter lim="800000"/>
            <a:headEnd/>
            <a:tailEnd/>
          </a:ln>
        </p:spPr>
        <p:txBody>
          <a:bodyPr vert="horz" wrap="square" lIns="101735" tIns="50868" rIns="101735" bIns="5086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20939" y="7402724"/>
            <a:ext cx="3181139" cy="279043"/>
          </a:xfrm>
          <a:prstGeom prst="rect">
            <a:avLst/>
          </a:prstGeom>
        </p:spPr>
        <p:txBody>
          <a:bodyPr vert="horz" wrap="square" lIns="101735" tIns="50868" rIns="101735" bIns="50868" numCol="1" anchor="t" anchorCtr="0" compatLnSpc="1">
            <a:prstTxWarp prst="textNoShape">
              <a:avLst/>
            </a:prstTxWarp>
          </a:bodyPr>
          <a:lstStyle>
            <a:lvl1pPr defTabSz="508681">
              <a:defRPr sz="1000">
                <a:solidFill>
                  <a:srgbClr val="898989"/>
                </a:solidFill>
                <a:latin typeface="Verdana" charset="0"/>
                <a:ea typeface="ヒラギノ角ゴ Pro W3" charset="0"/>
                <a:cs typeface="Verdana" charset="0"/>
              </a:defRPr>
            </a:lvl1pPr>
          </a:lstStyle>
          <a:p>
            <a:pPr>
              <a:defRPr/>
            </a:pPr>
            <a:r>
              <a:rPr lang="es-CL" smtClean="0"/>
              <a:t>Gobierno de Chile | Ministerio de Desarrollo Social</a:t>
            </a:r>
            <a:endParaRPr lang="es-ES_tradnl" dirty="0"/>
          </a:p>
        </p:txBody>
      </p:sp>
      <p:sp>
        <p:nvSpPr>
          <p:cNvPr id="6" name="Slide Number Placeholder 5"/>
          <p:cNvSpPr>
            <a:spLocks noGrp="1"/>
          </p:cNvSpPr>
          <p:nvPr>
            <p:ph type="sldNum" sz="quarter" idx="4"/>
          </p:nvPr>
        </p:nvSpPr>
        <p:spPr>
          <a:xfrm>
            <a:off x="6793061" y="7402724"/>
            <a:ext cx="2343996" cy="219632"/>
          </a:xfrm>
          <a:prstGeom prst="rect">
            <a:avLst/>
          </a:prstGeom>
        </p:spPr>
        <p:txBody>
          <a:bodyPr vert="horz" wrap="square" lIns="101735" tIns="50868" rIns="101735" bIns="50868" numCol="1" anchor="ctr" anchorCtr="0" compatLnSpc="1">
            <a:prstTxWarp prst="textNoShape">
              <a:avLst/>
            </a:prstTxWarp>
          </a:bodyPr>
          <a:lstStyle>
            <a:lvl1pPr algn="r" defTabSz="508681">
              <a:defRPr sz="1100">
                <a:solidFill>
                  <a:srgbClr val="898989"/>
                </a:solidFill>
                <a:latin typeface="Verdana" pitchFamily="34" charset="0"/>
              </a:defRPr>
            </a:lvl1pPr>
          </a:lstStyle>
          <a:p>
            <a:fld id="{871D4EF6-68C4-41F6-A66D-9609CA99820E}" type="slidenum">
              <a:rPr lang="en-US" smtClean="0"/>
              <a:pPr/>
              <a:t>‹Nº›</a:t>
            </a:fld>
            <a:endParaRPr lang="en-US" dirty="0"/>
          </a:p>
        </p:txBody>
      </p:sp>
      <p:sp>
        <p:nvSpPr>
          <p:cNvPr id="7" name="Rectangle 6"/>
          <p:cNvSpPr>
            <a:spLocks noChangeArrowheads="1"/>
          </p:cNvSpPr>
          <p:nvPr userDrawn="1"/>
        </p:nvSpPr>
        <p:spPr bwMode="auto">
          <a:xfrm>
            <a:off x="9243444" y="-7191"/>
            <a:ext cx="312184" cy="982947"/>
          </a:xfrm>
          <a:prstGeom prst="rect">
            <a:avLst/>
          </a:prstGeom>
          <a:solidFill>
            <a:srgbClr val="006CB7"/>
          </a:solidFill>
          <a:ln w="9525">
            <a:noFill/>
            <a:miter lim="800000"/>
            <a:headEnd/>
            <a:tailEnd/>
          </a:ln>
          <a:effectLst>
            <a:outerShdw dist="38100" dir="2700000" algn="br"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
        <p:nvSpPr>
          <p:cNvPr id="8" name="Rectangle 7"/>
          <p:cNvSpPr>
            <a:spLocks noChangeArrowheads="1"/>
          </p:cNvSpPr>
          <p:nvPr userDrawn="1"/>
        </p:nvSpPr>
        <p:spPr bwMode="auto">
          <a:xfrm>
            <a:off x="9555625" y="5"/>
            <a:ext cx="381945" cy="975746"/>
          </a:xfrm>
          <a:prstGeom prst="rect">
            <a:avLst/>
          </a:prstGeom>
          <a:solidFill>
            <a:srgbClr val="EF4144"/>
          </a:solidFill>
          <a:ln w="9525">
            <a:noFill/>
            <a:miter lim="800000"/>
            <a:headEnd/>
            <a:tailEnd/>
          </a:ln>
          <a:effectLst>
            <a:outerShdw dist="38100" dir="2700000"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
        <p:nvSpPr>
          <p:cNvPr id="10" name="Rectangle 9"/>
          <p:cNvSpPr>
            <a:spLocks noChangeArrowheads="1"/>
          </p:cNvSpPr>
          <p:nvPr userDrawn="1"/>
        </p:nvSpPr>
        <p:spPr bwMode="auto">
          <a:xfrm>
            <a:off x="9243444" y="7258685"/>
            <a:ext cx="312184" cy="518478"/>
          </a:xfrm>
          <a:prstGeom prst="rect">
            <a:avLst/>
          </a:prstGeom>
          <a:solidFill>
            <a:srgbClr val="006CB7"/>
          </a:solidFill>
          <a:ln w="9525">
            <a:noFill/>
            <a:miter lim="800000"/>
            <a:headEnd/>
            <a:tailEnd/>
          </a:ln>
          <a:effectLst>
            <a:outerShdw dist="38100" dir="12899965" algn="br"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
        <p:nvSpPr>
          <p:cNvPr id="11" name="Rectangle 10"/>
          <p:cNvSpPr>
            <a:spLocks noChangeArrowheads="1"/>
          </p:cNvSpPr>
          <p:nvPr userDrawn="1"/>
        </p:nvSpPr>
        <p:spPr bwMode="auto">
          <a:xfrm>
            <a:off x="9555625" y="7258685"/>
            <a:ext cx="381945" cy="518478"/>
          </a:xfrm>
          <a:prstGeom prst="rect">
            <a:avLst/>
          </a:prstGeom>
          <a:solidFill>
            <a:srgbClr val="EF4144"/>
          </a:solidFill>
          <a:ln w="9525">
            <a:noFill/>
            <a:miter lim="800000"/>
            <a:headEnd/>
            <a:tailEnd/>
          </a:ln>
          <a:effectLst>
            <a:outerShdw dist="38100" dir="12899965" rotWithShape="0">
              <a:srgbClr val="808080">
                <a:alpha val="25000"/>
              </a:srgbClr>
            </a:outerShdw>
          </a:effectLst>
        </p:spPr>
        <p:txBody>
          <a:bodyPr lIns="101735" tIns="50868" rIns="101735" bIns="50868" anchor="ctr"/>
          <a:lstStyle/>
          <a:p>
            <a:pPr defTabSz="508681">
              <a:defRPr/>
            </a:pPr>
            <a:endParaRPr lang="es-ES" dirty="0">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4271" r:id="rId1"/>
    <p:sldLayoutId id="2147484272" r:id="rId2"/>
    <p:sldLayoutId id="2147484273" r:id="rId3"/>
    <p:sldLayoutId id="2147484274" r:id="rId4"/>
    <p:sldLayoutId id="2147484275" r:id="rId5"/>
    <p:sldLayoutId id="2147484276" r:id="rId6"/>
    <p:sldLayoutId id="2147484277" r:id="rId7"/>
    <p:sldLayoutId id="2147484278" r:id="rId8"/>
    <p:sldLayoutId id="2147484279" r:id="rId9"/>
    <p:sldLayoutId id="2147484280" r:id="rId10"/>
    <p:sldLayoutId id="2147484281" r:id="rId11"/>
  </p:sldLayoutIdLst>
  <p:hf hdr="0"/>
  <p:txStyles>
    <p:titleStyle>
      <a:lvl1pPr algn="l" defTabSz="508681" rtl="0" eaLnBrk="0" fontAlgn="base" hangingPunct="0">
        <a:spcBef>
          <a:spcPct val="0"/>
        </a:spcBef>
        <a:spcAft>
          <a:spcPct val="0"/>
        </a:spcAft>
        <a:defRPr sz="2700" kern="1200">
          <a:solidFill>
            <a:srgbClr val="006CB7"/>
          </a:solidFill>
          <a:latin typeface="Verdana"/>
          <a:ea typeface="ヒラギノ角ゴ Pro W3" charset="-128"/>
          <a:cs typeface="Verdana"/>
        </a:defRPr>
      </a:lvl1pPr>
      <a:lvl2pPr algn="l" defTabSz="508681" rtl="0" eaLnBrk="0" fontAlgn="base" hangingPunct="0">
        <a:spcBef>
          <a:spcPct val="0"/>
        </a:spcBef>
        <a:spcAft>
          <a:spcPct val="0"/>
        </a:spcAft>
        <a:defRPr sz="2700">
          <a:solidFill>
            <a:srgbClr val="006CB7"/>
          </a:solidFill>
          <a:latin typeface="Verdana" charset="0"/>
          <a:ea typeface="ヒラギノ角ゴ Pro W3" charset="-128"/>
        </a:defRPr>
      </a:lvl2pPr>
      <a:lvl3pPr algn="l" defTabSz="508681" rtl="0" eaLnBrk="0" fontAlgn="base" hangingPunct="0">
        <a:spcBef>
          <a:spcPct val="0"/>
        </a:spcBef>
        <a:spcAft>
          <a:spcPct val="0"/>
        </a:spcAft>
        <a:defRPr sz="2700">
          <a:solidFill>
            <a:srgbClr val="006CB7"/>
          </a:solidFill>
          <a:latin typeface="Verdana" charset="0"/>
          <a:ea typeface="ヒラギノ角ゴ Pro W3" charset="-128"/>
        </a:defRPr>
      </a:lvl3pPr>
      <a:lvl4pPr algn="l" defTabSz="508681" rtl="0" eaLnBrk="0" fontAlgn="base" hangingPunct="0">
        <a:spcBef>
          <a:spcPct val="0"/>
        </a:spcBef>
        <a:spcAft>
          <a:spcPct val="0"/>
        </a:spcAft>
        <a:defRPr sz="2700">
          <a:solidFill>
            <a:srgbClr val="006CB7"/>
          </a:solidFill>
          <a:latin typeface="Verdana" charset="0"/>
          <a:ea typeface="ヒラギノ角ゴ Pro W3" charset="-128"/>
        </a:defRPr>
      </a:lvl4pPr>
      <a:lvl5pPr algn="l" defTabSz="508681" rtl="0" eaLnBrk="0" fontAlgn="base" hangingPunct="0">
        <a:spcBef>
          <a:spcPct val="0"/>
        </a:spcBef>
        <a:spcAft>
          <a:spcPct val="0"/>
        </a:spcAft>
        <a:defRPr sz="2700">
          <a:solidFill>
            <a:srgbClr val="006CB7"/>
          </a:solidFill>
          <a:latin typeface="Verdana" charset="0"/>
          <a:ea typeface="ヒラギノ角ゴ Pro W3" charset="-128"/>
        </a:defRPr>
      </a:lvl5pPr>
      <a:lvl6pPr marL="508681" algn="l" defTabSz="508681" rtl="0" fontAlgn="base">
        <a:spcBef>
          <a:spcPct val="0"/>
        </a:spcBef>
        <a:spcAft>
          <a:spcPct val="0"/>
        </a:spcAft>
        <a:defRPr sz="2700">
          <a:solidFill>
            <a:srgbClr val="006CB7"/>
          </a:solidFill>
          <a:latin typeface="Verdana" charset="0"/>
          <a:ea typeface="ヒラギノ角ゴ Pro W3" charset="-128"/>
        </a:defRPr>
      </a:lvl6pPr>
      <a:lvl7pPr marL="1017359" algn="l" defTabSz="508681" rtl="0" fontAlgn="base">
        <a:spcBef>
          <a:spcPct val="0"/>
        </a:spcBef>
        <a:spcAft>
          <a:spcPct val="0"/>
        </a:spcAft>
        <a:defRPr sz="2700">
          <a:solidFill>
            <a:srgbClr val="006CB7"/>
          </a:solidFill>
          <a:latin typeface="Verdana" charset="0"/>
          <a:ea typeface="ヒラギノ角ゴ Pro W3" charset="-128"/>
        </a:defRPr>
      </a:lvl7pPr>
      <a:lvl8pPr marL="1526040" algn="l" defTabSz="508681" rtl="0" fontAlgn="base">
        <a:spcBef>
          <a:spcPct val="0"/>
        </a:spcBef>
        <a:spcAft>
          <a:spcPct val="0"/>
        </a:spcAft>
        <a:defRPr sz="2700">
          <a:solidFill>
            <a:srgbClr val="006CB7"/>
          </a:solidFill>
          <a:latin typeface="Verdana" charset="0"/>
          <a:ea typeface="ヒラギノ角ゴ Pro W3" charset="-128"/>
        </a:defRPr>
      </a:lvl8pPr>
      <a:lvl9pPr marL="2034721" algn="l" defTabSz="508681" rtl="0" fontAlgn="base">
        <a:spcBef>
          <a:spcPct val="0"/>
        </a:spcBef>
        <a:spcAft>
          <a:spcPct val="0"/>
        </a:spcAft>
        <a:defRPr sz="2700">
          <a:solidFill>
            <a:srgbClr val="006CB7"/>
          </a:solidFill>
          <a:latin typeface="Verdana" charset="0"/>
          <a:ea typeface="ヒラギノ角ゴ Pro W3" charset="-128"/>
        </a:defRPr>
      </a:lvl9pPr>
    </p:titleStyle>
    <p:bodyStyle>
      <a:lvl1pPr marL="381511" indent="-381511" algn="l" defTabSz="508681" rtl="0" eaLnBrk="0" fontAlgn="base" hangingPunct="0">
        <a:spcBef>
          <a:spcPct val="20000"/>
        </a:spcBef>
        <a:spcAft>
          <a:spcPct val="0"/>
        </a:spcAft>
        <a:buFont typeface="Arial" pitchFamily="34" charset="0"/>
        <a:buChar char="•"/>
        <a:defRPr sz="2300" kern="1200">
          <a:solidFill>
            <a:srgbClr val="595959"/>
          </a:solidFill>
          <a:latin typeface="+mn-lt"/>
          <a:ea typeface="ヒラギノ角ゴ Pro W3" charset="-128"/>
          <a:cs typeface="ヒラギノ角ゴ Pro W3" charset="-128"/>
        </a:defRPr>
      </a:lvl1pPr>
      <a:lvl2pPr marL="826605" indent="-317922" algn="l" defTabSz="508681"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charset="0"/>
        </a:defRPr>
      </a:lvl2pPr>
      <a:lvl3pPr marL="1271701" indent="-254343" algn="l" defTabSz="508681" rtl="0" eaLnBrk="0" fontAlgn="base" hangingPunct="0">
        <a:spcBef>
          <a:spcPct val="20000"/>
        </a:spcBef>
        <a:spcAft>
          <a:spcPct val="0"/>
        </a:spcAft>
        <a:buFont typeface="Arial" pitchFamily="34" charset="0"/>
        <a:buChar char="•"/>
        <a:defRPr sz="1700" kern="1200">
          <a:solidFill>
            <a:srgbClr val="595959"/>
          </a:solidFill>
          <a:latin typeface="+mn-lt"/>
          <a:ea typeface="ヒラギノ角ゴ Pro W3" charset="-128"/>
          <a:cs typeface="ヒラギノ角ゴ Pro W3" charset="0"/>
        </a:defRPr>
      </a:lvl3pPr>
      <a:lvl4pPr marL="1780381" indent="-254343" algn="l" defTabSz="508681"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4pPr>
      <a:lvl5pPr marL="2289060" indent="-254343" algn="l" defTabSz="508681"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5pPr>
      <a:lvl6pPr marL="2797741" indent="-254343" algn="l" defTabSz="508681" rtl="0" eaLnBrk="1" latinLnBrk="0" hangingPunct="1">
        <a:spcBef>
          <a:spcPct val="20000"/>
        </a:spcBef>
        <a:buFont typeface="Arial"/>
        <a:buChar char="•"/>
        <a:defRPr sz="2300" kern="1200">
          <a:solidFill>
            <a:schemeClr val="tx1"/>
          </a:solidFill>
          <a:latin typeface="+mn-lt"/>
          <a:ea typeface="+mn-ea"/>
          <a:cs typeface="+mn-cs"/>
        </a:defRPr>
      </a:lvl6pPr>
      <a:lvl7pPr marL="3306418" indent="-254343" algn="l" defTabSz="508681" rtl="0" eaLnBrk="1" latinLnBrk="0" hangingPunct="1">
        <a:spcBef>
          <a:spcPct val="20000"/>
        </a:spcBef>
        <a:buFont typeface="Arial"/>
        <a:buChar char="•"/>
        <a:defRPr sz="2300" kern="1200">
          <a:solidFill>
            <a:schemeClr val="tx1"/>
          </a:solidFill>
          <a:latin typeface="+mn-lt"/>
          <a:ea typeface="+mn-ea"/>
          <a:cs typeface="+mn-cs"/>
        </a:defRPr>
      </a:lvl7pPr>
      <a:lvl8pPr marL="3815100" indent="-254343" algn="l" defTabSz="508681" rtl="0" eaLnBrk="1" latinLnBrk="0" hangingPunct="1">
        <a:spcBef>
          <a:spcPct val="20000"/>
        </a:spcBef>
        <a:buFont typeface="Arial"/>
        <a:buChar char="•"/>
        <a:defRPr sz="2300" kern="1200">
          <a:solidFill>
            <a:schemeClr val="tx1"/>
          </a:solidFill>
          <a:latin typeface="+mn-lt"/>
          <a:ea typeface="+mn-ea"/>
          <a:cs typeface="+mn-cs"/>
        </a:defRPr>
      </a:lvl8pPr>
      <a:lvl9pPr marL="4323780" indent="-254343" algn="l" defTabSz="508681" rtl="0" eaLnBrk="1" latinLnBrk="0" hangingPunct="1">
        <a:spcBef>
          <a:spcPct val="20000"/>
        </a:spcBef>
        <a:buFont typeface="Arial"/>
        <a:buChar char="•"/>
        <a:defRPr sz="2300" kern="1200">
          <a:solidFill>
            <a:schemeClr val="tx1"/>
          </a:solidFill>
          <a:latin typeface="+mn-lt"/>
          <a:ea typeface="+mn-ea"/>
          <a:cs typeface="+mn-cs"/>
        </a:defRPr>
      </a:lvl9pPr>
    </p:bodyStyle>
    <p:otherStyle>
      <a:defPPr>
        <a:defRPr lang="en-US"/>
      </a:defPPr>
      <a:lvl1pPr marL="0" algn="l" defTabSz="508681" rtl="0" eaLnBrk="1" latinLnBrk="0" hangingPunct="1">
        <a:defRPr sz="1900" kern="1200">
          <a:solidFill>
            <a:schemeClr val="tx1"/>
          </a:solidFill>
          <a:latin typeface="+mn-lt"/>
          <a:ea typeface="+mn-ea"/>
          <a:cs typeface="+mn-cs"/>
        </a:defRPr>
      </a:lvl1pPr>
      <a:lvl2pPr marL="508681" algn="l" defTabSz="508681" rtl="0" eaLnBrk="1" latinLnBrk="0" hangingPunct="1">
        <a:defRPr sz="1900" kern="1200">
          <a:solidFill>
            <a:schemeClr val="tx1"/>
          </a:solidFill>
          <a:latin typeface="+mn-lt"/>
          <a:ea typeface="+mn-ea"/>
          <a:cs typeface="+mn-cs"/>
        </a:defRPr>
      </a:lvl2pPr>
      <a:lvl3pPr marL="1017359" algn="l" defTabSz="508681" rtl="0" eaLnBrk="1" latinLnBrk="0" hangingPunct="1">
        <a:defRPr sz="1900" kern="1200">
          <a:solidFill>
            <a:schemeClr val="tx1"/>
          </a:solidFill>
          <a:latin typeface="+mn-lt"/>
          <a:ea typeface="+mn-ea"/>
          <a:cs typeface="+mn-cs"/>
        </a:defRPr>
      </a:lvl3pPr>
      <a:lvl4pPr marL="1526040" algn="l" defTabSz="508681" rtl="0" eaLnBrk="1" latinLnBrk="0" hangingPunct="1">
        <a:defRPr sz="1900" kern="1200">
          <a:solidFill>
            <a:schemeClr val="tx1"/>
          </a:solidFill>
          <a:latin typeface="+mn-lt"/>
          <a:ea typeface="+mn-ea"/>
          <a:cs typeface="+mn-cs"/>
        </a:defRPr>
      </a:lvl4pPr>
      <a:lvl5pPr marL="2034721" algn="l" defTabSz="508681" rtl="0" eaLnBrk="1" latinLnBrk="0" hangingPunct="1">
        <a:defRPr sz="1900" kern="1200">
          <a:solidFill>
            <a:schemeClr val="tx1"/>
          </a:solidFill>
          <a:latin typeface="+mn-lt"/>
          <a:ea typeface="+mn-ea"/>
          <a:cs typeface="+mn-cs"/>
        </a:defRPr>
      </a:lvl5pPr>
      <a:lvl6pPr marL="2543402" algn="l" defTabSz="508681" rtl="0" eaLnBrk="1" latinLnBrk="0" hangingPunct="1">
        <a:defRPr sz="1900" kern="1200">
          <a:solidFill>
            <a:schemeClr val="tx1"/>
          </a:solidFill>
          <a:latin typeface="+mn-lt"/>
          <a:ea typeface="+mn-ea"/>
          <a:cs typeface="+mn-cs"/>
        </a:defRPr>
      </a:lvl6pPr>
      <a:lvl7pPr marL="3052080" algn="l" defTabSz="508681" rtl="0" eaLnBrk="1" latinLnBrk="0" hangingPunct="1">
        <a:defRPr sz="1900" kern="1200">
          <a:solidFill>
            <a:schemeClr val="tx1"/>
          </a:solidFill>
          <a:latin typeface="+mn-lt"/>
          <a:ea typeface="+mn-ea"/>
          <a:cs typeface="+mn-cs"/>
        </a:defRPr>
      </a:lvl7pPr>
      <a:lvl8pPr marL="3560758" algn="l" defTabSz="508681" rtl="0" eaLnBrk="1" latinLnBrk="0" hangingPunct="1">
        <a:defRPr sz="1900" kern="1200">
          <a:solidFill>
            <a:schemeClr val="tx1"/>
          </a:solidFill>
          <a:latin typeface="+mn-lt"/>
          <a:ea typeface="+mn-ea"/>
          <a:cs typeface="+mn-cs"/>
        </a:defRPr>
      </a:lvl8pPr>
      <a:lvl9pPr marL="4069438" algn="l" defTabSz="508681" rtl="0" eaLnBrk="1" latinLnBrk="0" hangingPunct="1">
        <a:defRPr sz="19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p:nvSpPr>
        <p:spPr>
          <a:xfrm>
            <a:off x="0" y="7517924"/>
            <a:ext cx="10045700" cy="259239"/>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lIns="101837" tIns="50918" rIns="101837" bIns="50918" anchor="ctr"/>
          <a:lstStyle/>
          <a:p>
            <a:pPr defTabSz="509184">
              <a:defRPr/>
            </a:pPr>
            <a:endParaRPr lang="es-ES">
              <a:solidFill>
                <a:srgbClr val="FFFFFF"/>
              </a:solidFill>
              <a:ea typeface="ヒラギノ角ゴ Pro W3" charset="0"/>
              <a:cs typeface="ヒラギノ角ゴ Pro W3" charset="0"/>
            </a:endParaRPr>
          </a:p>
        </p:txBody>
      </p:sp>
      <p:sp>
        <p:nvSpPr>
          <p:cNvPr id="14" name="Rectangle 13"/>
          <p:cNvSpPr>
            <a:spLocks noChangeArrowheads="1"/>
          </p:cNvSpPr>
          <p:nvPr/>
        </p:nvSpPr>
        <p:spPr bwMode="auto">
          <a:xfrm>
            <a:off x="7858668" y="0"/>
            <a:ext cx="2187033" cy="7517924"/>
          </a:xfrm>
          <a:prstGeom prst="rect">
            <a:avLst/>
          </a:prstGeom>
          <a:solidFill>
            <a:schemeClr val="bg1"/>
          </a:solidFill>
          <a:ln w="9525">
            <a:noFill/>
            <a:miter lim="800000"/>
            <a:headEnd/>
            <a:tailEnd/>
          </a:ln>
          <a:effectLst>
            <a:outerShdw dist="38100" dir="5640026" rotWithShape="0">
              <a:srgbClr val="808080">
                <a:alpha val="25000"/>
              </a:srgbClr>
            </a:outerShdw>
          </a:effectLst>
        </p:spPr>
        <p:txBody>
          <a:bodyPr lIns="101837" tIns="50918" rIns="101837" bIns="50918" anchor="ctr"/>
          <a:lstStyle/>
          <a:p>
            <a:pPr defTabSz="509184">
              <a:defRPr/>
            </a:pPr>
            <a:endParaRPr lang="es-ES">
              <a:solidFill>
                <a:srgbClr val="FFFFFF"/>
              </a:solidFill>
              <a:latin typeface="Calibri" charset="0"/>
              <a:ea typeface="ヒラギノ角ゴ Pro W3" charset="0"/>
              <a:cs typeface="ヒラギノ角ゴ Pro W3" charset="0"/>
            </a:endParaRPr>
          </a:p>
        </p:txBody>
      </p:sp>
      <p:grpSp>
        <p:nvGrpSpPr>
          <p:cNvPr id="18436" name="Group 11"/>
          <p:cNvGrpSpPr>
            <a:grpSpLocks/>
          </p:cNvGrpSpPr>
          <p:nvPr/>
        </p:nvGrpSpPr>
        <p:grpSpPr bwMode="auto">
          <a:xfrm>
            <a:off x="7858668" y="2334950"/>
            <a:ext cx="2187033" cy="2311546"/>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defTabSz="509184">
                <a:defRPr/>
              </a:pPr>
              <a:endParaRPr lang="es-ES">
                <a:solidFill>
                  <a:srgbClr val="FFFFFF"/>
                </a:solidFill>
                <a:ea typeface="ヒラギノ角ゴ Pro W3" charset="0"/>
                <a:cs typeface="ヒラギノ角ゴ Pro W3" charset="0"/>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defTabSz="509184">
                <a:defRPr/>
              </a:pPr>
              <a:endParaRPr lang="es-ES">
                <a:solidFill>
                  <a:srgbClr val="FFFFFF"/>
                </a:solidFill>
                <a:ea typeface="ヒラギノ角ゴ Pro W3" charset="0"/>
                <a:cs typeface="ヒラギノ角ゴ Pro W3" charset="0"/>
              </a:endParaRPr>
            </a:p>
          </p:txBody>
        </p:sp>
        <p:pic>
          <p:nvPicPr>
            <p:cNvPr id="18441" name="Picture 1"/>
            <p:cNvPicPr>
              <a:picLocks noChangeAspect="1" noChangeArrowheads="1"/>
            </p:cNvPicPr>
            <p:nvPr userDrawn="1"/>
          </p:nvPicPr>
          <p:blipFill>
            <a:blip r:embed="rId13"/>
            <a:srcRect/>
            <a:stretch>
              <a:fillRect/>
            </a:stretch>
          </p:blipFill>
          <p:spPr bwMode="auto">
            <a:xfrm>
              <a:off x="3660775" y="2287588"/>
              <a:ext cx="1041400" cy="760412"/>
            </a:xfrm>
            <a:prstGeom prst="rect">
              <a:avLst/>
            </a:prstGeom>
            <a:noFill/>
            <a:ln w="12700">
              <a:noFill/>
              <a:miter lim="800000"/>
              <a:headEnd/>
              <a:tailEnd/>
            </a:ln>
          </p:spPr>
        </p:pic>
        <p:pic>
          <p:nvPicPr>
            <p:cNvPr id="18442" name="Picture 1"/>
            <p:cNvPicPr>
              <a:picLocks noChangeAspect="1" noChangeArrowheads="1"/>
            </p:cNvPicPr>
            <p:nvPr userDrawn="1"/>
          </p:nvPicPr>
          <p:blipFill>
            <a:blip r:embed="rId14"/>
            <a:srcRect/>
            <a:stretch>
              <a:fillRect/>
            </a:stretch>
          </p:blipFill>
          <p:spPr bwMode="auto">
            <a:xfrm>
              <a:off x="4995863" y="2287588"/>
              <a:ext cx="1339850" cy="544512"/>
            </a:xfrm>
            <a:prstGeom prst="rect">
              <a:avLst/>
            </a:prstGeom>
            <a:noFill/>
            <a:ln w="12700">
              <a:noFill/>
              <a:miter lim="800000"/>
              <a:headEnd/>
              <a:tailEnd/>
            </a:ln>
          </p:spPr>
        </p:pic>
        <p:pic>
          <p:nvPicPr>
            <p:cNvPr id="18443" name="Picture 1"/>
            <p:cNvPicPr>
              <a:picLocks noChangeAspect="1" noChangeArrowheads="1"/>
            </p:cNvPicPr>
            <p:nvPr userDrawn="1"/>
          </p:nvPicPr>
          <p:blipFill>
            <a:blip r:embed="rId15"/>
            <a:srcRect/>
            <a:stretch>
              <a:fillRect/>
            </a:stretch>
          </p:blipFill>
          <p:spPr bwMode="auto">
            <a:xfrm>
              <a:off x="5003800" y="4851400"/>
              <a:ext cx="1336675" cy="230188"/>
            </a:xfrm>
            <a:prstGeom prst="rect">
              <a:avLst/>
            </a:prstGeom>
            <a:noFill/>
            <a:ln w="12700">
              <a:noFill/>
              <a:miter lim="800000"/>
              <a:headEnd/>
              <a:tailEnd/>
            </a:ln>
          </p:spPr>
        </p:pic>
      </p:grpSp>
      <p:sp>
        <p:nvSpPr>
          <p:cNvPr id="13" name="Rectangle 12"/>
          <p:cNvSpPr>
            <a:spLocks noChangeArrowheads="1"/>
          </p:cNvSpPr>
          <p:nvPr/>
        </p:nvSpPr>
        <p:spPr bwMode="auto">
          <a:xfrm>
            <a:off x="5234" y="0"/>
            <a:ext cx="7853435" cy="7517924"/>
          </a:xfrm>
          <a:prstGeom prst="rect">
            <a:avLst/>
          </a:prstGeom>
          <a:solidFill>
            <a:srgbClr val="006CB7"/>
          </a:solidFill>
          <a:ln w="9525">
            <a:noFill/>
            <a:miter lim="800000"/>
            <a:headEnd/>
            <a:tailEnd/>
          </a:ln>
          <a:effectLst>
            <a:outerShdw dist="38100" dir="3779989" algn="br" rotWithShape="0">
              <a:srgbClr val="808080">
                <a:alpha val="70000"/>
              </a:srgbClr>
            </a:outerShdw>
          </a:effectLst>
        </p:spPr>
        <p:txBody>
          <a:bodyPr lIns="101837" tIns="50918" rIns="101837" bIns="50918" anchor="ctr"/>
          <a:lstStyle/>
          <a:p>
            <a:pPr defTabSz="509184">
              <a:defRPr/>
            </a:pPr>
            <a:endParaRPr lang="es-ES">
              <a:solidFill>
                <a:srgbClr val="FFFFFF"/>
              </a:solidFill>
              <a:latin typeface="Calibri" charset="0"/>
              <a:ea typeface="ヒラギノ角ゴ Pro W3" charset="0"/>
              <a:cs typeface="ヒラギノ角ゴ Pro W3" charset="0"/>
            </a:endParaRPr>
          </a:p>
        </p:txBody>
      </p:sp>
      <p:sp>
        <p:nvSpPr>
          <p:cNvPr id="18438" name="Title Placeholder 1"/>
          <p:cNvSpPr>
            <a:spLocks noGrp="1"/>
          </p:cNvSpPr>
          <p:nvPr>
            <p:ph type="title"/>
          </p:nvPr>
        </p:nvSpPr>
        <p:spPr bwMode="auto">
          <a:xfrm>
            <a:off x="502285" y="2864229"/>
            <a:ext cx="7115704" cy="1296194"/>
          </a:xfrm>
          <a:prstGeom prst="rect">
            <a:avLst/>
          </a:prstGeom>
          <a:noFill/>
          <a:ln w="9525">
            <a:noFill/>
            <a:miter lim="800000"/>
            <a:headEnd/>
            <a:tailEnd/>
          </a:ln>
        </p:spPr>
        <p:txBody>
          <a:bodyPr vert="horz" wrap="square" lIns="101837" tIns="50918" rIns="101837" bIns="50918" numCol="1" anchor="ctr" anchorCtr="0" compatLnSpc="1">
            <a:prstTxWarp prst="textNoShape">
              <a:avLst/>
            </a:prstTxWarp>
          </a:bodyPr>
          <a:lstStyle/>
          <a:p>
            <a:pPr lvl="0"/>
            <a:r>
              <a:rPr lang="en-US" smtClean="0"/>
              <a:t>Click to edit Master title style</a:t>
            </a:r>
          </a:p>
        </p:txBody>
      </p:sp>
    </p:spTree>
    <p:extLst>
      <p:ext uri="{BB962C8B-B14F-4D97-AF65-F5344CB8AC3E}">
        <p14:creationId xmlns:p14="http://schemas.microsoft.com/office/powerpoint/2010/main" xmlns="" val="3269569063"/>
      </p:ext>
    </p:extLst>
  </p:cSld>
  <p:clrMap bg1="lt1" tx1="dk1" bg2="lt2" tx2="dk2" accent1="accent1" accent2="accent2" accent3="accent3" accent4="accent4" accent5="accent5" accent6="accent6" hlink="hlink" folHlink="folHlink"/>
  <p:sldLayoutIdLst>
    <p:sldLayoutId id="2147484283" r:id="rId1"/>
    <p:sldLayoutId id="2147484284" r:id="rId2"/>
    <p:sldLayoutId id="2147484285" r:id="rId3"/>
    <p:sldLayoutId id="2147484286" r:id="rId4"/>
    <p:sldLayoutId id="2147484287" r:id="rId5"/>
    <p:sldLayoutId id="2147484288" r:id="rId6"/>
    <p:sldLayoutId id="2147484289" r:id="rId7"/>
    <p:sldLayoutId id="2147484290" r:id="rId8"/>
    <p:sldLayoutId id="2147484291" r:id="rId9"/>
    <p:sldLayoutId id="2147484292" r:id="rId10"/>
    <p:sldLayoutId id="2147484293" r:id="rId11"/>
  </p:sldLayoutIdLst>
  <p:txStyles>
    <p:titleStyle>
      <a:lvl1pPr algn="l" defTabSz="509184" rtl="0" eaLnBrk="0" fontAlgn="base" hangingPunct="0">
        <a:spcBef>
          <a:spcPct val="0"/>
        </a:spcBef>
        <a:spcAft>
          <a:spcPct val="0"/>
        </a:spcAft>
        <a:defRPr sz="4900" b="1" kern="1200">
          <a:solidFill>
            <a:schemeClr val="tx1"/>
          </a:solidFill>
          <a:latin typeface="Verdana"/>
          <a:ea typeface="ヒラギノ角ゴ Pro W3" charset="-128"/>
          <a:cs typeface="Verdana"/>
        </a:defRPr>
      </a:lvl1pPr>
      <a:lvl2pPr algn="l" defTabSz="509184" rtl="0" eaLnBrk="0" fontAlgn="base" hangingPunct="0">
        <a:spcBef>
          <a:spcPct val="0"/>
        </a:spcBef>
        <a:spcAft>
          <a:spcPct val="0"/>
        </a:spcAft>
        <a:defRPr sz="4900" b="1">
          <a:solidFill>
            <a:schemeClr val="tx1"/>
          </a:solidFill>
          <a:latin typeface="Verdana" charset="0"/>
          <a:ea typeface="ヒラギノ角ゴ Pro W3" charset="-128"/>
        </a:defRPr>
      </a:lvl2pPr>
      <a:lvl3pPr algn="l" defTabSz="509184" rtl="0" eaLnBrk="0" fontAlgn="base" hangingPunct="0">
        <a:spcBef>
          <a:spcPct val="0"/>
        </a:spcBef>
        <a:spcAft>
          <a:spcPct val="0"/>
        </a:spcAft>
        <a:defRPr sz="4900" b="1">
          <a:solidFill>
            <a:schemeClr val="tx1"/>
          </a:solidFill>
          <a:latin typeface="Verdana" charset="0"/>
          <a:ea typeface="ヒラギノ角ゴ Pro W3" charset="-128"/>
        </a:defRPr>
      </a:lvl3pPr>
      <a:lvl4pPr algn="l" defTabSz="509184" rtl="0" eaLnBrk="0" fontAlgn="base" hangingPunct="0">
        <a:spcBef>
          <a:spcPct val="0"/>
        </a:spcBef>
        <a:spcAft>
          <a:spcPct val="0"/>
        </a:spcAft>
        <a:defRPr sz="4900" b="1">
          <a:solidFill>
            <a:schemeClr val="tx1"/>
          </a:solidFill>
          <a:latin typeface="Verdana" charset="0"/>
          <a:ea typeface="ヒラギノ角ゴ Pro W3" charset="-128"/>
        </a:defRPr>
      </a:lvl4pPr>
      <a:lvl5pPr algn="l" defTabSz="509184" rtl="0" eaLnBrk="0" fontAlgn="base" hangingPunct="0">
        <a:spcBef>
          <a:spcPct val="0"/>
        </a:spcBef>
        <a:spcAft>
          <a:spcPct val="0"/>
        </a:spcAft>
        <a:defRPr sz="4900" b="1">
          <a:solidFill>
            <a:schemeClr val="tx1"/>
          </a:solidFill>
          <a:latin typeface="Verdana" charset="0"/>
          <a:ea typeface="ヒラギノ角ゴ Pro W3" charset="-128"/>
        </a:defRPr>
      </a:lvl5pPr>
      <a:lvl6pPr marL="509184" algn="l" defTabSz="509184" rtl="0" fontAlgn="base">
        <a:spcBef>
          <a:spcPct val="0"/>
        </a:spcBef>
        <a:spcAft>
          <a:spcPct val="0"/>
        </a:spcAft>
        <a:defRPr sz="4900" b="1">
          <a:solidFill>
            <a:schemeClr val="tx1"/>
          </a:solidFill>
          <a:latin typeface="Verdana" charset="0"/>
          <a:ea typeface="ヒラギノ角ゴ Pro W3" charset="-128"/>
        </a:defRPr>
      </a:lvl6pPr>
      <a:lvl7pPr marL="1018367" algn="l" defTabSz="509184" rtl="0" fontAlgn="base">
        <a:spcBef>
          <a:spcPct val="0"/>
        </a:spcBef>
        <a:spcAft>
          <a:spcPct val="0"/>
        </a:spcAft>
        <a:defRPr sz="4900" b="1">
          <a:solidFill>
            <a:schemeClr val="tx1"/>
          </a:solidFill>
          <a:latin typeface="Verdana" charset="0"/>
          <a:ea typeface="ヒラギノ角ゴ Pro W3" charset="-128"/>
        </a:defRPr>
      </a:lvl7pPr>
      <a:lvl8pPr marL="1527551" algn="l" defTabSz="509184" rtl="0" fontAlgn="base">
        <a:spcBef>
          <a:spcPct val="0"/>
        </a:spcBef>
        <a:spcAft>
          <a:spcPct val="0"/>
        </a:spcAft>
        <a:defRPr sz="4900" b="1">
          <a:solidFill>
            <a:schemeClr val="tx1"/>
          </a:solidFill>
          <a:latin typeface="Verdana" charset="0"/>
          <a:ea typeface="ヒラギノ角ゴ Pro W3" charset="-128"/>
        </a:defRPr>
      </a:lvl8pPr>
      <a:lvl9pPr marL="2036735" algn="l" defTabSz="509184" rtl="0" fontAlgn="base">
        <a:spcBef>
          <a:spcPct val="0"/>
        </a:spcBef>
        <a:spcAft>
          <a:spcPct val="0"/>
        </a:spcAft>
        <a:defRPr sz="4900" b="1">
          <a:solidFill>
            <a:schemeClr val="tx1"/>
          </a:solidFill>
          <a:latin typeface="Verdana" charset="0"/>
          <a:ea typeface="ヒラギノ角ゴ Pro W3" charset="-128"/>
        </a:defRPr>
      </a:lvl9pPr>
    </p:titleStyle>
    <p:bodyStyle>
      <a:lvl1pPr marL="381888" indent="-381888" algn="l" defTabSz="509184" rtl="0" eaLnBrk="0" fontAlgn="base" hangingPunct="0">
        <a:spcBef>
          <a:spcPct val="20000"/>
        </a:spcBef>
        <a:spcAft>
          <a:spcPct val="0"/>
        </a:spcAft>
        <a:buFont typeface="Arial" pitchFamily="34" charset="0"/>
        <a:buChar char="•"/>
        <a:defRPr sz="3600" kern="1200">
          <a:solidFill>
            <a:schemeClr val="tx1"/>
          </a:solidFill>
          <a:latin typeface="+mn-lt"/>
          <a:ea typeface="ヒラギノ角ゴ Pro W3" charset="-128"/>
          <a:cs typeface="ヒラギノ角ゴ Pro W3" charset="-128"/>
        </a:defRPr>
      </a:lvl1pPr>
      <a:lvl2pPr marL="827423" indent="-318240" algn="l" defTabSz="509184" rtl="0" eaLnBrk="0" fontAlgn="base" hangingPunct="0">
        <a:spcBef>
          <a:spcPct val="20000"/>
        </a:spcBef>
        <a:spcAft>
          <a:spcPct val="0"/>
        </a:spcAft>
        <a:buFont typeface="Arial" pitchFamily="34" charset="0"/>
        <a:buChar char="–"/>
        <a:defRPr sz="3100" kern="1200">
          <a:solidFill>
            <a:schemeClr val="tx1"/>
          </a:solidFill>
          <a:latin typeface="+mn-lt"/>
          <a:ea typeface="ヒラギノ角ゴ Pro W3" charset="-128"/>
          <a:cs typeface="ヒラギノ角ゴ Pro W3" charset="0"/>
        </a:defRPr>
      </a:lvl2pPr>
      <a:lvl3pPr marL="1272959" indent="-254592" algn="l" defTabSz="509184" rtl="0" eaLnBrk="0" fontAlgn="base" hangingPunct="0">
        <a:spcBef>
          <a:spcPct val="20000"/>
        </a:spcBef>
        <a:spcAft>
          <a:spcPct val="0"/>
        </a:spcAft>
        <a:buFont typeface="Arial" pitchFamily="34" charset="0"/>
        <a:buChar char="•"/>
        <a:defRPr sz="2700" kern="1200">
          <a:solidFill>
            <a:schemeClr val="tx1"/>
          </a:solidFill>
          <a:latin typeface="+mn-lt"/>
          <a:ea typeface="ヒラギノ角ゴ Pro W3" charset="-128"/>
          <a:cs typeface="ヒラギノ角ゴ Pro W3" charset="0"/>
        </a:defRPr>
      </a:lvl3pPr>
      <a:lvl4pPr marL="1782143" indent="-254592" algn="l" defTabSz="509184" rtl="0" eaLnBrk="0" fontAlgn="base" hangingPunct="0">
        <a:spcBef>
          <a:spcPct val="20000"/>
        </a:spcBef>
        <a:spcAft>
          <a:spcPct val="0"/>
        </a:spcAft>
        <a:buFont typeface="Arial" pitchFamily="34" charset="0"/>
        <a:buChar char="–"/>
        <a:defRPr sz="2200" kern="1200">
          <a:solidFill>
            <a:schemeClr val="tx1"/>
          </a:solidFill>
          <a:latin typeface="+mn-lt"/>
          <a:ea typeface="ヒラギノ角ゴ Pro W3" charset="-128"/>
          <a:cs typeface="ヒラギノ角ゴ Pro W3" charset="0"/>
        </a:defRPr>
      </a:lvl4pPr>
      <a:lvl5pPr marL="2291326" indent="-254592" algn="l" defTabSz="509184" rtl="0" eaLnBrk="0" fontAlgn="base" hangingPunct="0">
        <a:spcBef>
          <a:spcPct val="20000"/>
        </a:spcBef>
        <a:spcAft>
          <a:spcPct val="0"/>
        </a:spcAft>
        <a:buFont typeface="Arial" pitchFamily="34" charset="0"/>
        <a:buChar char="»"/>
        <a:defRPr sz="2200" kern="1200">
          <a:solidFill>
            <a:schemeClr val="tx1"/>
          </a:solidFill>
          <a:latin typeface="+mn-lt"/>
          <a:ea typeface="ヒラギノ角ゴ Pro W3" charset="-128"/>
          <a:cs typeface="ヒラギノ角ゴ Pro W3" charset="0"/>
        </a:defRPr>
      </a:lvl5pPr>
      <a:lvl6pPr marL="2800510" indent="-254592" algn="l" defTabSz="509184" rtl="0" eaLnBrk="1" latinLnBrk="0" hangingPunct="1">
        <a:spcBef>
          <a:spcPct val="20000"/>
        </a:spcBef>
        <a:buFont typeface="Arial"/>
        <a:buChar char="•"/>
        <a:defRPr sz="2200" kern="1200">
          <a:solidFill>
            <a:schemeClr val="tx1"/>
          </a:solidFill>
          <a:latin typeface="+mn-lt"/>
          <a:ea typeface="+mn-ea"/>
          <a:cs typeface="+mn-cs"/>
        </a:defRPr>
      </a:lvl6pPr>
      <a:lvl7pPr marL="3309694" indent="-254592" algn="l" defTabSz="509184" rtl="0" eaLnBrk="1" latinLnBrk="0" hangingPunct="1">
        <a:spcBef>
          <a:spcPct val="20000"/>
        </a:spcBef>
        <a:buFont typeface="Arial"/>
        <a:buChar char="•"/>
        <a:defRPr sz="2200" kern="1200">
          <a:solidFill>
            <a:schemeClr val="tx1"/>
          </a:solidFill>
          <a:latin typeface="+mn-lt"/>
          <a:ea typeface="+mn-ea"/>
          <a:cs typeface="+mn-cs"/>
        </a:defRPr>
      </a:lvl7pPr>
      <a:lvl8pPr marL="3818877" indent="-254592" algn="l" defTabSz="509184" rtl="0" eaLnBrk="1" latinLnBrk="0" hangingPunct="1">
        <a:spcBef>
          <a:spcPct val="20000"/>
        </a:spcBef>
        <a:buFont typeface="Arial"/>
        <a:buChar char="•"/>
        <a:defRPr sz="2200" kern="1200">
          <a:solidFill>
            <a:schemeClr val="tx1"/>
          </a:solidFill>
          <a:latin typeface="+mn-lt"/>
          <a:ea typeface="+mn-ea"/>
          <a:cs typeface="+mn-cs"/>
        </a:defRPr>
      </a:lvl8pPr>
      <a:lvl9pPr marL="4328061" indent="-254592" algn="l" defTabSz="509184"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9184" rtl="0" eaLnBrk="1" latinLnBrk="0" hangingPunct="1">
        <a:defRPr sz="2000" kern="1200">
          <a:solidFill>
            <a:schemeClr val="tx1"/>
          </a:solidFill>
          <a:latin typeface="+mn-lt"/>
          <a:ea typeface="+mn-ea"/>
          <a:cs typeface="+mn-cs"/>
        </a:defRPr>
      </a:lvl1pPr>
      <a:lvl2pPr marL="509184" algn="l" defTabSz="509184" rtl="0" eaLnBrk="1" latinLnBrk="0" hangingPunct="1">
        <a:defRPr sz="2000" kern="1200">
          <a:solidFill>
            <a:schemeClr val="tx1"/>
          </a:solidFill>
          <a:latin typeface="+mn-lt"/>
          <a:ea typeface="+mn-ea"/>
          <a:cs typeface="+mn-cs"/>
        </a:defRPr>
      </a:lvl2pPr>
      <a:lvl3pPr marL="1018367" algn="l" defTabSz="509184" rtl="0" eaLnBrk="1" latinLnBrk="0" hangingPunct="1">
        <a:defRPr sz="2000" kern="1200">
          <a:solidFill>
            <a:schemeClr val="tx1"/>
          </a:solidFill>
          <a:latin typeface="+mn-lt"/>
          <a:ea typeface="+mn-ea"/>
          <a:cs typeface="+mn-cs"/>
        </a:defRPr>
      </a:lvl3pPr>
      <a:lvl4pPr marL="1527551" algn="l" defTabSz="509184" rtl="0" eaLnBrk="1" latinLnBrk="0" hangingPunct="1">
        <a:defRPr sz="2000" kern="1200">
          <a:solidFill>
            <a:schemeClr val="tx1"/>
          </a:solidFill>
          <a:latin typeface="+mn-lt"/>
          <a:ea typeface="+mn-ea"/>
          <a:cs typeface="+mn-cs"/>
        </a:defRPr>
      </a:lvl4pPr>
      <a:lvl5pPr marL="2036735" algn="l" defTabSz="509184" rtl="0" eaLnBrk="1" latinLnBrk="0" hangingPunct="1">
        <a:defRPr sz="2000" kern="1200">
          <a:solidFill>
            <a:schemeClr val="tx1"/>
          </a:solidFill>
          <a:latin typeface="+mn-lt"/>
          <a:ea typeface="+mn-ea"/>
          <a:cs typeface="+mn-cs"/>
        </a:defRPr>
      </a:lvl5pPr>
      <a:lvl6pPr marL="2545918" algn="l" defTabSz="509184" rtl="0" eaLnBrk="1" latinLnBrk="0" hangingPunct="1">
        <a:defRPr sz="2000" kern="1200">
          <a:solidFill>
            <a:schemeClr val="tx1"/>
          </a:solidFill>
          <a:latin typeface="+mn-lt"/>
          <a:ea typeface="+mn-ea"/>
          <a:cs typeface="+mn-cs"/>
        </a:defRPr>
      </a:lvl6pPr>
      <a:lvl7pPr marL="3055102" algn="l" defTabSz="509184" rtl="0" eaLnBrk="1" latinLnBrk="0" hangingPunct="1">
        <a:defRPr sz="2000" kern="1200">
          <a:solidFill>
            <a:schemeClr val="tx1"/>
          </a:solidFill>
          <a:latin typeface="+mn-lt"/>
          <a:ea typeface="+mn-ea"/>
          <a:cs typeface="+mn-cs"/>
        </a:defRPr>
      </a:lvl7pPr>
      <a:lvl8pPr marL="3564285" algn="l" defTabSz="509184" rtl="0" eaLnBrk="1" latinLnBrk="0" hangingPunct="1">
        <a:defRPr sz="2000" kern="1200">
          <a:solidFill>
            <a:schemeClr val="tx1"/>
          </a:solidFill>
          <a:latin typeface="+mn-lt"/>
          <a:ea typeface="+mn-ea"/>
          <a:cs typeface="+mn-cs"/>
        </a:defRPr>
      </a:lvl8pPr>
      <a:lvl9pPr marL="4073469" algn="l" defTabSz="50918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bwMode="auto">
          <a:xfrm>
            <a:off x="379382" y="1473852"/>
            <a:ext cx="9224684" cy="1910679"/>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numCol="1" anchor="t" anchorCtr="0" compatLnSpc="1">
            <a:prstTxWarp prst="textNoShape">
              <a:avLst/>
            </a:prstTxWarp>
          </a:bodyPr>
          <a:lstStyle/>
          <a:p>
            <a:pPr defTabSz="560527" fontAlgn="base">
              <a:spcAft>
                <a:spcPct val="0"/>
              </a:spcAft>
            </a:pPr>
            <a:r>
              <a:rPr lang="es-ES_tradnl" sz="3000" b="1" dirty="0" smtClean="0">
                <a:solidFill>
                  <a:srgbClr val="FFFFFF"/>
                </a:solidFill>
                <a:latin typeface="gobCL"/>
                <a:sym typeface="Verdana Bold"/>
              </a:rPr>
              <a:t/>
            </a:r>
            <a:br>
              <a:rPr lang="es-ES_tradnl" sz="3000" b="1" dirty="0" smtClean="0">
                <a:solidFill>
                  <a:srgbClr val="FFFFFF"/>
                </a:solidFill>
                <a:latin typeface="gobCL"/>
                <a:sym typeface="Verdana Bold"/>
              </a:rPr>
            </a:br>
            <a:r>
              <a:rPr lang="es-ES_tradnl" sz="3000" b="1" dirty="0" smtClean="0">
                <a:solidFill>
                  <a:srgbClr val="FFFFFF"/>
                </a:solidFill>
                <a:latin typeface="gobCL"/>
                <a:sym typeface="Verdana Bold"/>
              </a:rPr>
              <a:t>Subsecretaria de Evaluación Social</a:t>
            </a:r>
            <a:br>
              <a:rPr lang="es-ES_tradnl" sz="3000" b="1" dirty="0" smtClean="0">
                <a:solidFill>
                  <a:srgbClr val="FFFFFF"/>
                </a:solidFill>
                <a:latin typeface="gobCL"/>
                <a:sym typeface="Verdana Bold"/>
              </a:rPr>
            </a:br>
            <a:r>
              <a:rPr lang="es-ES_tradnl" sz="3000" b="1" dirty="0" smtClean="0">
                <a:solidFill>
                  <a:srgbClr val="FFFFFF"/>
                </a:solidFill>
                <a:latin typeface="gobCL"/>
                <a:sym typeface="Verdana Bold"/>
              </a:rPr>
              <a:t>División de Políticas Sociales </a:t>
            </a:r>
            <a:endParaRPr lang="es-ES_tradnl" sz="3000" b="1" dirty="0">
              <a:solidFill>
                <a:srgbClr val="FFFFFF"/>
              </a:solidFill>
              <a:latin typeface="gobCL"/>
              <a:sym typeface="Verdana Bold"/>
            </a:endParaRPr>
          </a:p>
        </p:txBody>
      </p:sp>
      <p:sp>
        <p:nvSpPr>
          <p:cNvPr id="4" name="Subtitle 2"/>
          <p:cNvSpPr>
            <a:spLocks noGrp="1"/>
          </p:cNvSpPr>
          <p:nvPr>
            <p:ph type="subTitle" idx="1"/>
          </p:nvPr>
        </p:nvSpPr>
        <p:spPr bwMode="auto">
          <a:xfrm>
            <a:off x="379380" y="3350989"/>
            <a:ext cx="9224686" cy="609600"/>
          </a:xfrm>
          <a:noFill/>
          <a:ln>
            <a:miter lim="800000"/>
            <a:headEnd/>
            <a:tailEnd/>
          </a:ln>
        </p:spPr>
        <p:txBody>
          <a:bodyPr vert="horz" wrap="square" lIns="91352" tIns="45675" rIns="91352" bIns="45675" numCol="1" anchor="t" anchorCtr="0" compatLnSpc="1">
            <a:prstTxWarp prst="textNoShape">
              <a:avLst/>
            </a:prstTxWarp>
          </a:bodyPr>
          <a:lstStyle/>
          <a:p>
            <a:pPr fontAlgn="base">
              <a:spcAft>
                <a:spcPct val="0"/>
              </a:spcAft>
              <a:buFont typeface="Arial" pitchFamily="34" charset="0"/>
              <a:buNone/>
            </a:pPr>
            <a:r>
              <a:rPr lang="es-ES_tradnl" sz="2000" dirty="0">
                <a:solidFill>
                  <a:srgbClr val="FFFFFF"/>
                </a:solidFill>
                <a:latin typeface="Verdana" pitchFamily="34" charset="0"/>
                <a:sym typeface="Verdana" pitchFamily="34" charset="0"/>
              </a:rPr>
              <a:t>Ministerio de Desarrollo Social</a:t>
            </a:r>
          </a:p>
          <a:p>
            <a:pPr fontAlgn="base">
              <a:spcAft>
                <a:spcPct val="0"/>
              </a:spcAft>
              <a:buFont typeface="Arial" pitchFamily="34" charset="0"/>
              <a:buNone/>
            </a:pPr>
            <a:endParaRPr lang="en-US" sz="2500" dirty="0">
              <a:solidFill>
                <a:srgbClr val="FFFFFF"/>
              </a:solidFill>
            </a:endParaRPr>
          </a:p>
        </p:txBody>
      </p:sp>
      <p:sp>
        <p:nvSpPr>
          <p:cNvPr id="6" name="5 Rectángulo"/>
          <p:cNvSpPr/>
          <p:nvPr/>
        </p:nvSpPr>
        <p:spPr>
          <a:xfrm>
            <a:off x="3236900" y="5031589"/>
            <a:ext cx="6594486" cy="1569582"/>
          </a:xfrm>
          <a:prstGeom prst="rect">
            <a:avLst/>
          </a:prstGeom>
        </p:spPr>
        <p:txBody>
          <a:bodyPr wrap="square" lIns="91363" tIns="45681" rIns="91363" bIns="45681">
            <a:spAutoFit/>
          </a:bodyPr>
          <a:lstStyle/>
          <a:p>
            <a:pPr algn="r"/>
            <a:r>
              <a:rPr lang="es-CL" sz="1600" b="1" dirty="0">
                <a:latin typeface="Verdana" pitchFamily="34" charset="0"/>
                <a:ea typeface="Verdana" pitchFamily="34" charset="0"/>
                <a:cs typeface="Verdana" pitchFamily="34" charset="0"/>
              </a:rPr>
              <a:t> </a:t>
            </a:r>
          </a:p>
          <a:p>
            <a:pPr algn="r"/>
            <a:endParaRPr lang="es-CL" sz="1600" b="1" dirty="0">
              <a:latin typeface="Verdana" pitchFamily="34" charset="0"/>
              <a:ea typeface="Verdana" pitchFamily="34" charset="0"/>
              <a:cs typeface="Verdana" pitchFamily="34" charset="0"/>
            </a:endParaRPr>
          </a:p>
          <a:p>
            <a:pPr algn="r"/>
            <a:r>
              <a:rPr lang="es-CL" sz="1600" b="1" dirty="0" smtClean="0">
                <a:latin typeface="Verdana" pitchFamily="34" charset="0"/>
                <a:ea typeface="Verdana" pitchFamily="34" charset="0"/>
                <a:cs typeface="Verdana" pitchFamily="34" charset="0"/>
              </a:rPr>
              <a:t>Felipe McRostie</a:t>
            </a:r>
            <a:endParaRPr lang="es-CL" sz="1600" b="1" dirty="0">
              <a:latin typeface="Verdana" pitchFamily="34" charset="0"/>
              <a:ea typeface="Verdana" pitchFamily="34" charset="0"/>
              <a:cs typeface="Verdana" pitchFamily="34" charset="0"/>
            </a:endParaRPr>
          </a:p>
          <a:p>
            <a:pPr algn="r"/>
            <a:r>
              <a:rPr lang="es-CL" sz="1600" b="1" dirty="0" smtClean="0">
                <a:latin typeface="Verdana" pitchFamily="34" charset="0"/>
                <a:ea typeface="Verdana" pitchFamily="34" charset="0"/>
                <a:cs typeface="Verdana" pitchFamily="34" charset="0"/>
              </a:rPr>
              <a:t>24 Junio </a:t>
            </a:r>
            <a:r>
              <a:rPr lang="es-CL" sz="1600" b="1" dirty="0">
                <a:latin typeface="Verdana" pitchFamily="34" charset="0"/>
                <a:ea typeface="Verdana" pitchFamily="34" charset="0"/>
                <a:cs typeface="Verdana" pitchFamily="34" charset="0"/>
              </a:rPr>
              <a:t>2014</a:t>
            </a:r>
          </a:p>
          <a:p>
            <a:pPr algn="r"/>
            <a:endParaRPr lang="es-CL" sz="1600" b="1" dirty="0">
              <a:latin typeface="Verdana" pitchFamily="34" charset="0"/>
              <a:ea typeface="Verdana" pitchFamily="34" charset="0"/>
              <a:cs typeface="Verdana" pitchFamily="34" charset="0"/>
            </a:endParaRPr>
          </a:p>
          <a:p>
            <a:pPr algn="r"/>
            <a:endParaRPr lang="es-CL" sz="1600" b="1"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xmlns="" val="3861057369"/>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603" name="Rectangle 3"/>
          <p:cNvSpPr>
            <a:spLocks noGrp="1" noChangeArrowheads="1"/>
          </p:cNvSpPr>
          <p:nvPr>
            <p:ph type="body" sz="half" idx="1"/>
          </p:nvPr>
        </p:nvSpPr>
        <p:spPr>
          <a:xfrm>
            <a:off x="197081" y="1440311"/>
            <a:ext cx="9492837" cy="6124516"/>
          </a:xfrm>
        </p:spPr>
        <p:txBody>
          <a:bodyPr/>
          <a:lstStyle/>
          <a:p>
            <a:pPr algn="just" eaLnBrk="1" hangingPunct="1">
              <a:lnSpc>
                <a:spcPct val="90000"/>
              </a:lnSpc>
              <a:defRPr/>
            </a:pPr>
            <a:r>
              <a:rPr lang="es-CL" sz="2500" dirty="0">
                <a:solidFill>
                  <a:schemeClr val="tx1"/>
                </a:solidFill>
                <a:cs typeface="+mn-cs"/>
              </a:rPr>
              <a:t>Informar al Comité Interministerial de Desarrollo Social respecto de  los resultados de las evaluaciones y sus recomendaciones.</a:t>
            </a:r>
          </a:p>
          <a:p>
            <a:pPr algn="just" eaLnBrk="1" hangingPunct="1">
              <a:lnSpc>
                <a:spcPct val="90000"/>
              </a:lnSpc>
              <a:buNone/>
              <a:defRPr/>
            </a:pPr>
            <a:r>
              <a:rPr lang="es-CL" sz="2500" dirty="0">
                <a:solidFill>
                  <a:schemeClr val="tx1"/>
                </a:solidFill>
                <a:cs typeface="+mn-cs"/>
              </a:rPr>
              <a:t>	</a:t>
            </a:r>
            <a:r>
              <a:rPr lang="es-CL" sz="2500" dirty="0">
                <a:solidFill>
                  <a:srgbClr val="FF0000"/>
                </a:solidFill>
                <a:cs typeface="+mn-cs"/>
              </a:rPr>
              <a:t>Se busca contribuir a la coordinación de los organismos para mejorar las políticas y programas sociales. </a:t>
            </a:r>
          </a:p>
          <a:p>
            <a:pPr algn="just" eaLnBrk="1" hangingPunct="1">
              <a:lnSpc>
                <a:spcPct val="90000"/>
              </a:lnSpc>
              <a:defRPr/>
            </a:pPr>
            <a:endParaRPr lang="es-CL" sz="2500" dirty="0">
              <a:solidFill>
                <a:schemeClr val="tx1"/>
              </a:solidFill>
              <a:cs typeface="+mn-cs"/>
            </a:endParaRPr>
          </a:p>
          <a:p>
            <a:pPr algn="just" eaLnBrk="1" hangingPunct="1">
              <a:lnSpc>
                <a:spcPct val="90000"/>
              </a:lnSpc>
              <a:defRPr/>
            </a:pPr>
            <a:r>
              <a:rPr lang="es-CL" sz="2500" dirty="0">
                <a:solidFill>
                  <a:schemeClr val="tx1"/>
                </a:solidFill>
                <a:cs typeface="+mn-cs"/>
              </a:rPr>
              <a:t>Informar al Congreso respecto de los resultados y recomendaciones de las evaluaciones.</a:t>
            </a:r>
          </a:p>
          <a:p>
            <a:pPr algn="just" eaLnBrk="1" hangingPunct="1">
              <a:lnSpc>
                <a:spcPct val="90000"/>
              </a:lnSpc>
              <a:buNone/>
              <a:defRPr/>
            </a:pPr>
            <a:r>
              <a:rPr lang="es-CL" sz="2500" dirty="0">
                <a:solidFill>
                  <a:schemeClr val="tx1"/>
                </a:solidFill>
                <a:cs typeface="+mn-cs"/>
              </a:rPr>
              <a:t>	</a:t>
            </a:r>
            <a:r>
              <a:rPr lang="es-CL" sz="2500" dirty="0">
                <a:solidFill>
                  <a:srgbClr val="FF0000"/>
                </a:solidFill>
              </a:rPr>
              <a:t>Se b</a:t>
            </a:r>
            <a:r>
              <a:rPr lang="es-CL" sz="2500" dirty="0">
                <a:solidFill>
                  <a:srgbClr val="FF0000"/>
                </a:solidFill>
                <a:cs typeface="+mn-cs"/>
              </a:rPr>
              <a:t>usca contribuir al </a:t>
            </a:r>
            <a:r>
              <a:rPr lang="es-CL" sz="2500" dirty="0" smtClean="0">
                <a:solidFill>
                  <a:srgbClr val="FF0000"/>
                </a:solidFill>
                <a:cs typeface="+mn-cs"/>
              </a:rPr>
              <a:t>análisis del </a:t>
            </a:r>
            <a:r>
              <a:rPr lang="es-CL" sz="2500" dirty="0">
                <a:solidFill>
                  <a:srgbClr val="FF0000"/>
                </a:solidFill>
                <a:cs typeface="+mn-cs"/>
              </a:rPr>
              <a:t>Congreso en el proceso de discusión y aprobación del presupuesto de cada año.  </a:t>
            </a:r>
          </a:p>
          <a:p>
            <a:pPr algn="just" eaLnBrk="1" hangingPunct="1">
              <a:lnSpc>
                <a:spcPct val="90000"/>
              </a:lnSpc>
              <a:defRPr/>
            </a:pPr>
            <a:endParaRPr lang="es-CL" sz="2500" dirty="0">
              <a:solidFill>
                <a:schemeClr val="tx1"/>
              </a:solidFill>
              <a:cs typeface="+mn-cs"/>
            </a:endParaRPr>
          </a:p>
          <a:p>
            <a:pPr algn="just" eaLnBrk="1" hangingPunct="1">
              <a:lnSpc>
                <a:spcPct val="90000"/>
              </a:lnSpc>
              <a:defRPr/>
            </a:pPr>
            <a:r>
              <a:rPr lang="es-CL" sz="2500" dirty="0">
                <a:solidFill>
                  <a:schemeClr val="tx1"/>
                </a:solidFill>
                <a:cs typeface="+mn-cs"/>
              </a:rPr>
              <a:t>Informar al Público respecto de  los resultados de las evaluaciones y sus recomendaciones.</a:t>
            </a:r>
          </a:p>
          <a:p>
            <a:pPr algn="just" eaLnBrk="1" hangingPunct="1">
              <a:lnSpc>
                <a:spcPct val="90000"/>
              </a:lnSpc>
              <a:buNone/>
              <a:defRPr/>
            </a:pPr>
            <a:r>
              <a:rPr lang="es-CL" sz="2500" dirty="0">
                <a:solidFill>
                  <a:schemeClr val="tx1"/>
                </a:solidFill>
                <a:cs typeface="+mn-cs"/>
              </a:rPr>
              <a:t>	</a:t>
            </a:r>
            <a:r>
              <a:rPr lang="es-CL" sz="2500" dirty="0">
                <a:solidFill>
                  <a:srgbClr val="FF0000"/>
                </a:solidFill>
              </a:rPr>
              <a:t>Se b</a:t>
            </a:r>
            <a:r>
              <a:rPr lang="es-CL" sz="2500" dirty="0">
                <a:solidFill>
                  <a:srgbClr val="FF0000"/>
                </a:solidFill>
                <a:cs typeface="+mn-cs"/>
              </a:rPr>
              <a:t>usca contribuir a la transparencia y al control social. </a:t>
            </a:r>
            <a:r>
              <a:rPr lang="es-CL" sz="2500" dirty="0">
                <a:solidFill>
                  <a:schemeClr val="tx1"/>
                </a:solidFill>
                <a:cs typeface="+mn-cs"/>
              </a:rPr>
              <a:t>  </a:t>
            </a:r>
          </a:p>
          <a:p>
            <a:pPr marL="203173" indent="-178440" eaLnBrk="1" hangingPunct="1">
              <a:spcBef>
                <a:spcPts val="0"/>
              </a:spcBef>
              <a:buNone/>
              <a:defRPr/>
            </a:pPr>
            <a:endParaRPr lang="es-ES" sz="2700" b="1" dirty="0">
              <a:solidFill>
                <a:srgbClr val="FF0000"/>
              </a:solidFill>
            </a:endParaRPr>
          </a:p>
        </p:txBody>
      </p:sp>
      <p:sp>
        <p:nvSpPr>
          <p:cNvPr id="14341" name="Rectangle 5"/>
          <p:cNvSpPr>
            <a:spLocks noChangeArrowheads="1"/>
          </p:cNvSpPr>
          <p:nvPr/>
        </p:nvSpPr>
        <p:spPr bwMode="auto">
          <a:xfrm>
            <a:off x="3599709" y="5357605"/>
            <a:ext cx="6194848" cy="478738"/>
          </a:xfrm>
          <a:prstGeom prst="rect">
            <a:avLst/>
          </a:prstGeom>
          <a:noFill/>
          <a:ln w="12700">
            <a:noFill/>
            <a:miter lim="800000"/>
            <a:headEnd/>
            <a:tailEnd/>
          </a:ln>
        </p:spPr>
        <p:txBody>
          <a:bodyPr lIns="100703" tIns="49469" rIns="100703" bIns="49469">
            <a:spAutoFit/>
          </a:bodyPr>
          <a:lstStyle/>
          <a:p>
            <a:pPr>
              <a:lnSpc>
                <a:spcPct val="90000"/>
              </a:lnSpc>
              <a:spcBef>
                <a:spcPct val="20000"/>
              </a:spcBef>
              <a:buFontTx/>
              <a:buNone/>
            </a:pPr>
            <a:r>
              <a:rPr lang="es-MX" sz="2700" b="1" dirty="0"/>
              <a:t>    </a:t>
            </a:r>
            <a:endParaRPr lang="es-ES" sz="2700" dirty="0"/>
          </a:p>
        </p:txBody>
      </p:sp>
      <p:sp>
        <p:nvSpPr>
          <p:cNvPr id="14342" name="5 Elipse"/>
          <p:cNvSpPr>
            <a:spLocks noChangeArrowheads="1"/>
          </p:cNvSpPr>
          <p:nvPr/>
        </p:nvSpPr>
        <p:spPr bwMode="auto">
          <a:xfrm>
            <a:off x="5577456" y="2909235"/>
            <a:ext cx="2190521" cy="1036955"/>
          </a:xfrm>
          <a:prstGeom prst="ellipse">
            <a:avLst/>
          </a:prstGeom>
          <a:noFill/>
          <a:ln w="9525" algn="ctr">
            <a:noFill/>
            <a:round/>
            <a:headEnd/>
            <a:tailEnd/>
          </a:ln>
        </p:spPr>
        <p:txBody>
          <a:bodyPr lIns="101763" tIns="50880" rIns="101763" bIns="50880"/>
          <a:lstStyle/>
          <a:p>
            <a:endParaRPr lang="es-CL"/>
          </a:p>
        </p:txBody>
      </p:sp>
      <p:sp>
        <p:nvSpPr>
          <p:cNvPr id="14343" name="6 Elipse"/>
          <p:cNvSpPr>
            <a:spLocks noChangeArrowheads="1"/>
          </p:cNvSpPr>
          <p:nvPr/>
        </p:nvSpPr>
        <p:spPr bwMode="auto">
          <a:xfrm>
            <a:off x="6930835" y="3082062"/>
            <a:ext cx="1004570" cy="1036955"/>
          </a:xfrm>
          <a:prstGeom prst="ellipse">
            <a:avLst/>
          </a:prstGeom>
          <a:noFill/>
          <a:ln w="9525" algn="ctr">
            <a:noFill/>
            <a:round/>
            <a:headEnd/>
            <a:tailEnd/>
          </a:ln>
        </p:spPr>
        <p:txBody>
          <a:bodyPr lIns="101763" tIns="50880" rIns="101763" bIns="50880"/>
          <a:lstStyle/>
          <a:p>
            <a:endParaRPr lang="es-CL"/>
          </a:p>
        </p:txBody>
      </p:sp>
      <p:sp useBgFill="1">
        <p:nvSpPr>
          <p:cNvPr id="11" name="Rectangle 2"/>
          <p:cNvSpPr txBox="1">
            <a:spLocks noChangeArrowheads="1"/>
          </p:cNvSpPr>
          <p:nvPr/>
        </p:nvSpPr>
        <p:spPr bwMode="auto">
          <a:xfrm>
            <a:off x="1062410" y="288181"/>
            <a:ext cx="7344816" cy="653498"/>
          </a:xfrm>
          <a:prstGeom prst="rect">
            <a:avLst/>
          </a:prstGeom>
          <a:ln w="9525">
            <a:noFill/>
            <a:miter lim="800000"/>
            <a:headEnd/>
            <a:tailEnd/>
          </a:ln>
        </p:spPr>
        <p:txBody>
          <a:bodyPr vert="horz" wrap="square" lIns="101696" tIns="50844" rIns="101696" bIns="50844" numCol="1" anchor="t" anchorCtr="0" compatLnSpc="1">
            <a:prstTxWarp prst="textNoShape">
              <a:avLst/>
            </a:prstTxWarp>
          </a:bodyPr>
          <a:lstStyle/>
          <a:p>
            <a:pPr algn="ctr">
              <a:defRPr/>
            </a:pPr>
            <a:r>
              <a:rPr lang="es-ES" sz="3300" b="1">
                <a:solidFill>
                  <a:srgbClr val="006CB7"/>
                </a:solidFill>
                <a:latin typeface="+mn-lt"/>
              </a:rPr>
              <a:t>Objetivos de la Evaluación Ex Ante MDS </a:t>
            </a:r>
            <a:endParaRPr lang="es-ES" sz="3300" b="1" dirty="0">
              <a:solidFill>
                <a:srgbClr val="006CB7"/>
              </a:solidFill>
              <a:latin typeface="+mn-lt"/>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7445" y="360189"/>
            <a:ext cx="8969625" cy="936104"/>
          </a:xfrm>
        </p:spPr>
        <p:txBody>
          <a:bodyPr/>
          <a:lstStyle/>
          <a:p>
            <a:pPr algn="ctr">
              <a:defRPr/>
            </a:pPr>
            <a:r>
              <a:rPr lang="es-CL" sz="2000" b="1" dirty="0" smtClean="0">
                <a:latin typeface="+mn-lt"/>
                <a:cs typeface="+mn-cs"/>
              </a:rPr>
              <a:t>Principales hitos y fechas del proceso de Evaluación Ex Ante 2014</a:t>
            </a:r>
            <a:endParaRPr lang="es-CL" sz="2000" b="1" dirty="0">
              <a:latin typeface="+mn-lt"/>
              <a:cs typeface="+mn-cs"/>
            </a:endParaRPr>
          </a:p>
        </p:txBody>
      </p:sp>
      <p:sp>
        <p:nvSpPr>
          <p:cNvPr id="6" name="5 CuadroTexto"/>
          <p:cNvSpPr txBox="1"/>
          <p:nvPr/>
        </p:nvSpPr>
        <p:spPr>
          <a:xfrm>
            <a:off x="774378" y="2232397"/>
            <a:ext cx="2095445" cy="400110"/>
          </a:xfrm>
          <a:prstGeom prst="rect">
            <a:avLst/>
          </a:prstGeom>
          <a:noFill/>
          <a:ln w="6350">
            <a:solidFill>
              <a:schemeClr val="tx1"/>
            </a:solidFill>
          </a:ln>
        </p:spPr>
        <p:txBody>
          <a:bodyPr wrap="square" rtlCol="0">
            <a:spAutoFit/>
          </a:bodyPr>
          <a:lstStyle/>
          <a:p>
            <a:r>
              <a:rPr lang="es-CL" sz="2000" dirty="0" smtClean="0">
                <a:latin typeface="+mn-lt"/>
              </a:rPr>
              <a:t>Asistencia técnica </a:t>
            </a:r>
            <a:endParaRPr lang="es-CL" sz="2000" dirty="0">
              <a:latin typeface="+mn-lt"/>
            </a:endParaRPr>
          </a:p>
        </p:txBody>
      </p:sp>
      <p:sp>
        <p:nvSpPr>
          <p:cNvPr id="7" name="6 CuadroTexto"/>
          <p:cNvSpPr txBox="1"/>
          <p:nvPr/>
        </p:nvSpPr>
        <p:spPr>
          <a:xfrm>
            <a:off x="774378" y="3148176"/>
            <a:ext cx="2095445" cy="707886"/>
          </a:xfrm>
          <a:prstGeom prst="rect">
            <a:avLst/>
          </a:prstGeom>
          <a:noFill/>
          <a:ln w="6350">
            <a:solidFill>
              <a:schemeClr val="tx1"/>
            </a:solidFill>
          </a:ln>
        </p:spPr>
        <p:txBody>
          <a:bodyPr wrap="square" rtlCol="0">
            <a:spAutoFit/>
          </a:bodyPr>
          <a:lstStyle/>
          <a:p>
            <a:r>
              <a:rPr lang="es-CL" sz="2000" dirty="0" smtClean="0">
                <a:latin typeface="+mn-lt"/>
              </a:rPr>
              <a:t>Presentación de iniciativas </a:t>
            </a:r>
            <a:endParaRPr lang="es-CL" sz="2000" dirty="0">
              <a:latin typeface="+mn-lt"/>
            </a:endParaRPr>
          </a:p>
        </p:txBody>
      </p:sp>
      <p:sp>
        <p:nvSpPr>
          <p:cNvPr id="8" name="7 CuadroTexto"/>
          <p:cNvSpPr txBox="1"/>
          <p:nvPr/>
        </p:nvSpPr>
        <p:spPr>
          <a:xfrm>
            <a:off x="774378" y="4311337"/>
            <a:ext cx="2095445" cy="400110"/>
          </a:xfrm>
          <a:prstGeom prst="rect">
            <a:avLst/>
          </a:prstGeom>
          <a:noFill/>
          <a:ln w="6350">
            <a:solidFill>
              <a:schemeClr val="tx1"/>
            </a:solidFill>
          </a:ln>
        </p:spPr>
        <p:txBody>
          <a:bodyPr wrap="square" rtlCol="0">
            <a:spAutoFit/>
          </a:bodyPr>
          <a:lstStyle/>
          <a:p>
            <a:r>
              <a:rPr lang="es-CL" sz="2000" dirty="0" smtClean="0">
                <a:latin typeface="+mn-lt"/>
              </a:rPr>
              <a:t>Plataforma web</a:t>
            </a:r>
            <a:endParaRPr lang="es-CL" sz="2000" dirty="0">
              <a:latin typeface="+mn-lt"/>
            </a:endParaRPr>
          </a:p>
        </p:txBody>
      </p:sp>
      <p:sp>
        <p:nvSpPr>
          <p:cNvPr id="10" name="9 CuadroTexto"/>
          <p:cNvSpPr txBox="1"/>
          <p:nvPr/>
        </p:nvSpPr>
        <p:spPr>
          <a:xfrm>
            <a:off x="767165" y="5308416"/>
            <a:ext cx="2095445" cy="400110"/>
          </a:xfrm>
          <a:prstGeom prst="rect">
            <a:avLst/>
          </a:prstGeom>
          <a:noFill/>
          <a:ln w="6350">
            <a:solidFill>
              <a:schemeClr val="tx1"/>
            </a:solidFill>
          </a:ln>
        </p:spPr>
        <p:txBody>
          <a:bodyPr wrap="square" rtlCol="0">
            <a:spAutoFit/>
          </a:bodyPr>
          <a:lstStyle/>
          <a:p>
            <a:r>
              <a:rPr lang="es-CL" sz="2000" dirty="0" smtClean="0">
                <a:latin typeface="+mn-lt"/>
              </a:rPr>
              <a:t>Evaluación (pauta)</a:t>
            </a:r>
            <a:endParaRPr lang="es-CL" sz="2000" dirty="0">
              <a:latin typeface="+mn-lt"/>
            </a:endParaRPr>
          </a:p>
        </p:txBody>
      </p:sp>
      <p:sp>
        <p:nvSpPr>
          <p:cNvPr id="11" name="10 CuadroTexto"/>
          <p:cNvSpPr txBox="1"/>
          <p:nvPr/>
        </p:nvSpPr>
        <p:spPr>
          <a:xfrm>
            <a:off x="774378" y="6109796"/>
            <a:ext cx="2095445" cy="707886"/>
          </a:xfrm>
          <a:prstGeom prst="rect">
            <a:avLst/>
          </a:prstGeom>
          <a:noFill/>
          <a:ln w="6350">
            <a:solidFill>
              <a:schemeClr val="tx1"/>
            </a:solidFill>
          </a:ln>
        </p:spPr>
        <p:txBody>
          <a:bodyPr wrap="square" rtlCol="0">
            <a:spAutoFit/>
          </a:bodyPr>
          <a:lstStyle/>
          <a:p>
            <a:r>
              <a:rPr lang="es-CL" sz="2000" dirty="0" smtClean="0">
                <a:latin typeface="+mn-lt"/>
              </a:rPr>
              <a:t>Informe de Recomendación</a:t>
            </a:r>
            <a:endParaRPr lang="es-CL" sz="2000" dirty="0">
              <a:latin typeface="+mn-lt"/>
            </a:endParaRPr>
          </a:p>
        </p:txBody>
      </p:sp>
      <p:sp>
        <p:nvSpPr>
          <p:cNvPr id="12" name="11 Flecha curvada hacia la izquierda"/>
          <p:cNvSpPr/>
          <p:nvPr/>
        </p:nvSpPr>
        <p:spPr>
          <a:xfrm>
            <a:off x="3150642" y="2365380"/>
            <a:ext cx="432048" cy="997079"/>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sz="2000">
              <a:solidFill>
                <a:schemeClr val="tx1"/>
              </a:solidFill>
            </a:endParaRPr>
          </a:p>
        </p:txBody>
      </p:sp>
      <p:sp>
        <p:nvSpPr>
          <p:cNvPr id="13" name="12 Flecha curvada hacia la izquierda"/>
          <p:cNvSpPr/>
          <p:nvPr/>
        </p:nvSpPr>
        <p:spPr>
          <a:xfrm>
            <a:off x="3150642" y="3384525"/>
            <a:ext cx="432048" cy="997079"/>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sz="2000">
              <a:solidFill>
                <a:schemeClr val="tx1"/>
              </a:solidFill>
            </a:endParaRPr>
          </a:p>
        </p:txBody>
      </p:sp>
      <p:sp>
        <p:nvSpPr>
          <p:cNvPr id="14" name="13 Flecha curvada hacia la izquierda"/>
          <p:cNvSpPr/>
          <p:nvPr/>
        </p:nvSpPr>
        <p:spPr>
          <a:xfrm>
            <a:off x="3150642" y="4464645"/>
            <a:ext cx="432048" cy="997079"/>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sz="2000">
              <a:solidFill>
                <a:schemeClr val="tx1"/>
              </a:solidFill>
            </a:endParaRPr>
          </a:p>
        </p:txBody>
      </p:sp>
      <p:sp>
        <p:nvSpPr>
          <p:cNvPr id="15" name="14 Flecha curvada hacia la izquierda"/>
          <p:cNvSpPr/>
          <p:nvPr/>
        </p:nvSpPr>
        <p:spPr>
          <a:xfrm>
            <a:off x="3150642" y="5544765"/>
            <a:ext cx="432048" cy="997079"/>
          </a:xfrm>
          <a:prstGeom prst="curvedLef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sz="2000">
              <a:solidFill>
                <a:schemeClr val="tx1"/>
              </a:solidFill>
            </a:endParaRPr>
          </a:p>
        </p:txBody>
      </p:sp>
      <p:sp>
        <p:nvSpPr>
          <p:cNvPr id="16" name="15 CuadroTexto"/>
          <p:cNvSpPr txBox="1"/>
          <p:nvPr/>
        </p:nvSpPr>
        <p:spPr>
          <a:xfrm>
            <a:off x="4331230" y="1872357"/>
            <a:ext cx="5084108" cy="2477601"/>
          </a:xfrm>
          <a:prstGeom prst="rect">
            <a:avLst/>
          </a:prstGeom>
          <a:noFill/>
          <a:ln w="12700">
            <a:solidFill>
              <a:schemeClr val="tx1"/>
            </a:solidFill>
          </a:ln>
        </p:spPr>
        <p:txBody>
          <a:bodyPr wrap="square" rtlCol="0">
            <a:spAutoFit/>
          </a:bodyPr>
          <a:lstStyle/>
          <a:p>
            <a:pPr marL="285750" indent="-285750" algn="just" defTabSz="457200">
              <a:spcBef>
                <a:spcPts val="600"/>
              </a:spcBef>
              <a:spcAft>
                <a:spcPts val="0"/>
              </a:spcAft>
            </a:pPr>
            <a:r>
              <a:rPr lang="es-CL" sz="2000" dirty="0" smtClean="0">
                <a:solidFill>
                  <a:prstClr val="black"/>
                </a:solidFill>
                <a:latin typeface="+mn-lt"/>
              </a:rPr>
              <a:t>	Como resultado del proceso de evaluación ex ante, se clasifica al programa en una de las siguientes categorías:</a:t>
            </a:r>
          </a:p>
          <a:p>
            <a:pPr marL="742950" lvl="1" indent="-285750" algn="just" defTabSz="457200">
              <a:spcBef>
                <a:spcPts val="600"/>
              </a:spcBef>
              <a:spcAft>
                <a:spcPts val="0"/>
              </a:spcAft>
              <a:buFont typeface="Wingdings" pitchFamily="2" charset="2"/>
              <a:buChar char="ü"/>
            </a:pPr>
            <a:r>
              <a:rPr lang="es-CL" sz="2000" dirty="0" smtClean="0">
                <a:solidFill>
                  <a:prstClr val="black"/>
                </a:solidFill>
                <a:latin typeface="+mn-lt"/>
              </a:rPr>
              <a:t>Recomendado Favorablemente (RF)</a:t>
            </a:r>
          </a:p>
          <a:p>
            <a:pPr marL="742950" lvl="1" indent="-285750" algn="just" defTabSz="457200">
              <a:spcBef>
                <a:spcPts val="600"/>
              </a:spcBef>
              <a:spcAft>
                <a:spcPts val="0"/>
              </a:spcAft>
              <a:buFont typeface="Wingdings" pitchFamily="2" charset="2"/>
              <a:buChar char="ü"/>
            </a:pPr>
            <a:r>
              <a:rPr lang="es-CL" sz="2000" dirty="0" smtClean="0">
                <a:solidFill>
                  <a:prstClr val="black"/>
                </a:solidFill>
                <a:latin typeface="+mn-lt"/>
              </a:rPr>
              <a:t>Objetado Técnicamente (OT)</a:t>
            </a:r>
          </a:p>
          <a:p>
            <a:pPr marL="742950" lvl="1" indent="-285750" algn="just" defTabSz="457200">
              <a:spcBef>
                <a:spcPts val="600"/>
              </a:spcBef>
              <a:spcAft>
                <a:spcPts val="0"/>
              </a:spcAft>
              <a:buFont typeface="Wingdings" pitchFamily="2" charset="2"/>
              <a:buChar char="ü"/>
            </a:pPr>
            <a:r>
              <a:rPr lang="es-CL" sz="2000" dirty="0" smtClean="0">
                <a:solidFill>
                  <a:prstClr val="black"/>
                </a:solidFill>
                <a:latin typeface="+mn-lt"/>
              </a:rPr>
              <a:t>Falta información (FI)</a:t>
            </a:r>
            <a:endParaRPr lang="es-ES" sz="2000" dirty="0" smtClean="0">
              <a:solidFill>
                <a:prstClr val="black"/>
              </a:solidFill>
              <a:latin typeface="+mn-lt"/>
            </a:endParaRPr>
          </a:p>
          <a:p>
            <a:endParaRPr lang="es-CL" sz="2000" dirty="0">
              <a:latin typeface="+mn-lt"/>
            </a:endParaRPr>
          </a:p>
        </p:txBody>
      </p:sp>
      <p:sp>
        <p:nvSpPr>
          <p:cNvPr id="17" name="16 CuadroTexto"/>
          <p:cNvSpPr txBox="1"/>
          <p:nvPr/>
        </p:nvSpPr>
        <p:spPr>
          <a:xfrm>
            <a:off x="4343152" y="4581365"/>
            <a:ext cx="5072186" cy="2015936"/>
          </a:xfrm>
          <a:prstGeom prst="rect">
            <a:avLst/>
          </a:prstGeom>
          <a:noFill/>
          <a:ln w="12700">
            <a:solidFill>
              <a:schemeClr val="tx1"/>
            </a:solidFill>
          </a:ln>
        </p:spPr>
        <p:txBody>
          <a:bodyPr wrap="square" rtlCol="0">
            <a:spAutoFit/>
          </a:bodyPr>
          <a:lstStyle/>
          <a:p>
            <a:pPr marL="285750" indent="-285750" algn="just" defTabSz="457200">
              <a:spcBef>
                <a:spcPts val="600"/>
              </a:spcBef>
              <a:spcAft>
                <a:spcPts val="0"/>
              </a:spcAft>
            </a:pPr>
            <a:r>
              <a:rPr lang="es-CL" sz="2000" dirty="0" smtClean="0">
                <a:solidFill>
                  <a:prstClr val="black"/>
                </a:solidFill>
                <a:latin typeface="+mn-lt"/>
              </a:rPr>
              <a:t>	</a:t>
            </a:r>
            <a:r>
              <a:rPr lang="es-CL" sz="2000" b="1" dirty="0" smtClean="0">
                <a:solidFill>
                  <a:prstClr val="black"/>
                </a:solidFill>
                <a:latin typeface="+mn-lt"/>
              </a:rPr>
              <a:t>Informe de Recomendación acompaña a los requerimientos financieros de todos los programas sociales nuevos o reformulados que soliciten presupuesto </a:t>
            </a:r>
          </a:p>
          <a:p>
            <a:pPr marL="285750" indent="-285750" algn="just" defTabSz="457200">
              <a:spcBef>
                <a:spcPts val="600"/>
              </a:spcBef>
              <a:spcAft>
                <a:spcPts val="0"/>
              </a:spcAft>
            </a:pPr>
            <a:r>
              <a:rPr lang="es-CL" sz="2000" dirty="0" smtClean="0">
                <a:solidFill>
                  <a:prstClr val="black"/>
                </a:solidFill>
                <a:latin typeface="+mn-lt"/>
              </a:rPr>
              <a:t>     (Of. Circular N°9, del 29.04.2014 del Ministerio de Hacienda)</a:t>
            </a:r>
            <a:endParaRPr lang="es-CL" sz="2000" dirty="0">
              <a:latin typeface="+mn-lt"/>
            </a:endParaRPr>
          </a:p>
        </p:txBody>
      </p:sp>
    </p:spTree>
    <p:extLst>
      <p:ext uri="{BB962C8B-B14F-4D97-AF65-F5344CB8AC3E}">
        <p14:creationId xmlns:p14="http://schemas.microsoft.com/office/powerpoint/2010/main" xmlns="" val="2212972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7445" y="360189"/>
            <a:ext cx="8969625" cy="936104"/>
          </a:xfrm>
        </p:spPr>
        <p:txBody>
          <a:bodyPr/>
          <a:lstStyle/>
          <a:p>
            <a:pPr algn="ctr">
              <a:defRPr/>
            </a:pPr>
            <a:r>
              <a:rPr lang="es-CL" sz="3300" b="1" dirty="0" smtClean="0">
                <a:latin typeface="+mn-lt"/>
                <a:cs typeface="+mn-cs"/>
              </a:rPr>
              <a:t>Principales hitos y fechas del proceso de Evaluación Ex Ante 2014</a:t>
            </a:r>
            <a:endParaRPr lang="es-CL" sz="3300" b="1" dirty="0">
              <a:latin typeface="+mn-lt"/>
              <a:cs typeface="+mn-cs"/>
            </a:endParaRPr>
          </a:p>
        </p:txBody>
      </p:sp>
      <p:sp>
        <p:nvSpPr>
          <p:cNvPr id="3" name="2 Marcador de contenido"/>
          <p:cNvSpPr>
            <a:spLocks noGrp="1"/>
          </p:cNvSpPr>
          <p:nvPr>
            <p:ph idx="1"/>
          </p:nvPr>
        </p:nvSpPr>
        <p:spPr>
          <a:xfrm>
            <a:off x="383476" y="1656333"/>
            <a:ext cx="9391902" cy="5184576"/>
          </a:xfrm>
        </p:spPr>
        <p:txBody>
          <a:bodyPr/>
          <a:lstStyle/>
          <a:p>
            <a:pPr marL="395698" indent="-395698" algn="just">
              <a:spcBef>
                <a:spcPct val="0"/>
              </a:spcBef>
              <a:defRPr/>
            </a:pPr>
            <a:r>
              <a:rPr lang="es-CL" sz="2200" dirty="0" smtClean="0">
                <a:solidFill>
                  <a:schemeClr val="tx1"/>
                </a:solidFill>
                <a:cs typeface="+mn-cs"/>
              </a:rPr>
              <a:t>16 de mayo – 16 de junio: Proceso de asistencia técnica.</a:t>
            </a:r>
          </a:p>
          <a:p>
            <a:pPr marL="395698" indent="-395698" algn="just">
              <a:spcBef>
                <a:spcPct val="0"/>
              </a:spcBef>
              <a:defRPr/>
            </a:pPr>
            <a:endParaRPr lang="es-CL" sz="2200" dirty="0" smtClean="0">
              <a:solidFill>
                <a:schemeClr val="tx1"/>
              </a:solidFill>
              <a:cs typeface="+mn-cs"/>
            </a:endParaRPr>
          </a:p>
          <a:p>
            <a:pPr marL="840615" lvl="1" indent="-395698" algn="just">
              <a:spcBef>
                <a:spcPct val="0"/>
              </a:spcBef>
              <a:defRPr/>
            </a:pPr>
            <a:r>
              <a:rPr lang="es-CL" sz="2200" dirty="0" smtClean="0">
                <a:solidFill>
                  <a:schemeClr val="tx1"/>
                </a:solidFill>
              </a:rPr>
              <a:t>Formuladores ordenan y presentan sus iniciativas según un formulario que incluye aspectos básicos y fundamentales respecto del programa; </a:t>
            </a:r>
          </a:p>
          <a:p>
            <a:pPr marL="840615" lvl="1" indent="-395698" algn="just">
              <a:spcBef>
                <a:spcPct val="0"/>
              </a:spcBef>
              <a:defRPr/>
            </a:pPr>
            <a:r>
              <a:rPr lang="es-CL" sz="2200" dirty="0" smtClean="0">
                <a:solidFill>
                  <a:schemeClr val="tx1"/>
                </a:solidFill>
              </a:rPr>
              <a:t>Plataforma web MDS operativa.</a:t>
            </a:r>
          </a:p>
          <a:p>
            <a:pPr marL="840615" lvl="1" indent="-395698" algn="just">
              <a:spcBef>
                <a:spcPct val="0"/>
              </a:spcBef>
              <a:buNone/>
              <a:defRPr/>
            </a:pPr>
            <a:endParaRPr lang="es-CL" sz="2200" dirty="0" smtClean="0">
              <a:solidFill>
                <a:schemeClr val="tx1"/>
              </a:solidFill>
            </a:endParaRPr>
          </a:p>
          <a:p>
            <a:pPr marL="395698" lvl="1" indent="-395698" algn="just">
              <a:spcBef>
                <a:spcPct val="0"/>
              </a:spcBef>
              <a:buFont typeface="Arial" charset="0"/>
              <a:buChar char="•"/>
              <a:defRPr/>
            </a:pPr>
            <a:r>
              <a:rPr lang="es-CL" sz="2200" dirty="0" smtClean="0">
                <a:solidFill>
                  <a:schemeClr val="tx1"/>
                </a:solidFill>
                <a:cs typeface="ヒラギノ角ゴ Pro W3" charset="-128"/>
              </a:rPr>
              <a:t>Aplicación de metodología de Evaluación Ex-Ante (pauta de evaluación).</a:t>
            </a:r>
          </a:p>
          <a:p>
            <a:pPr marL="840615" lvl="1" indent="-395698" algn="just">
              <a:spcBef>
                <a:spcPct val="0"/>
              </a:spcBef>
              <a:defRPr/>
            </a:pPr>
            <a:endParaRPr lang="es-CL" sz="2200" dirty="0" smtClean="0">
              <a:solidFill>
                <a:schemeClr val="tx1"/>
              </a:solidFill>
            </a:endParaRPr>
          </a:p>
          <a:p>
            <a:pPr marL="395698" indent="-395698" algn="just">
              <a:spcBef>
                <a:spcPct val="0"/>
              </a:spcBef>
              <a:defRPr/>
            </a:pPr>
            <a:r>
              <a:rPr lang="es-CL" sz="2200" dirty="0" smtClean="0">
                <a:solidFill>
                  <a:schemeClr val="tx1"/>
                </a:solidFill>
              </a:rPr>
              <a:t>9 de julio: MDS envía informe de recomendación a DIPRES y a instituciones ejecutoras de programas sociales.</a:t>
            </a:r>
          </a:p>
          <a:p>
            <a:pPr marL="395698" indent="-395698" algn="just">
              <a:spcBef>
                <a:spcPct val="0"/>
              </a:spcBef>
              <a:defRPr/>
            </a:pPr>
            <a:endParaRPr lang="es-CL" sz="2200" dirty="0" smtClean="0">
              <a:solidFill>
                <a:schemeClr val="tx1"/>
              </a:solidFill>
            </a:endParaRPr>
          </a:p>
          <a:p>
            <a:pPr marL="395698" indent="-395698" algn="just">
              <a:spcBef>
                <a:spcPct val="0"/>
              </a:spcBef>
              <a:defRPr/>
            </a:pPr>
            <a:r>
              <a:rPr lang="es-ES" sz="2200" dirty="0" smtClean="0">
                <a:solidFill>
                  <a:schemeClr val="tx1"/>
                </a:solidFill>
              </a:rPr>
              <a:t>14 al 22 de julio: Discusión de los proyectos por Comisiones Técnicas.</a:t>
            </a:r>
          </a:p>
          <a:p>
            <a:pPr marL="395698" indent="-395698" algn="just">
              <a:spcBef>
                <a:spcPct val="0"/>
              </a:spcBef>
              <a:defRPr/>
            </a:pPr>
            <a:endParaRPr lang="es-ES" sz="2200" dirty="0" smtClean="0">
              <a:solidFill>
                <a:schemeClr val="tx1"/>
              </a:solidFill>
            </a:endParaRPr>
          </a:p>
          <a:p>
            <a:pPr marL="395698" indent="-395698" algn="just">
              <a:spcBef>
                <a:spcPct val="0"/>
              </a:spcBef>
              <a:defRPr/>
            </a:pPr>
            <a:r>
              <a:rPr lang="es-ES" sz="2200" dirty="0" smtClean="0">
                <a:solidFill>
                  <a:schemeClr val="tx1"/>
                </a:solidFill>
              </a:rPr>
              <a:t>30 de septiembre: Envío Proyecto de Ley de Presupuestos 2015 al Congreso Nacional.</a:t>
            </a:r>
            <a:endParaRPr lang="es-CL" sz="2000" dirty="0" smtClean="0">
              <a:solidFill>
                <a:schemeClr val="tx1"/>
              </a:solidFill>
            </a:endParaRPr>
          </a:p>
          <a:p>
            <a:pPr marL="840615" lvl="1" indent="-395698" algn="just">
              <a:spcBef>
                <a:spcPct val="0"/>
              </a:spcBef>
              <a:buNone/>
              <a:defRPr/>
            </a:pPr>
            <a:endParaRPr lang="es-CL" sz="2000" dirty="0">
              <a:solidFill>
                <a:schemeClr val="tx1"/>
              </a:solidFill>
            </a:endParaRPr>
          </a:p>
        </p:txBody>
      </p:sp>
    </p:spTree>
    <p:extLst>
      <p:ext uri="{BB962C8B-B14F-4D97-AF65-F5344CB8AC3E}">
        <p14:creationId xmlns:p14="http://schemas.microsoft.com/office/powerpoint/2010/main" xmlns="" val="221297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793556" y="3888581"/>
            <a:ext cx="8538845" cy="1544631"/>
          </a:xfrm>
        </p:spPr>
        <p:txBody>
          <a:bodyPr/>
          <a:lstStyle/>
          <a:p>
            <a:r>
              <a:rPr lang="es-CL" sz="2800" dirty="0" smtClean="0"/>
              <a:t>Propuesta Nuevo Sistema de Asignación de Beneficios </a:t>
            </a:r>
            <a:r>
              <a:rPr lang="es-CL" sz="2800" dirty="0" smtClean="0"/>
              <a:t>Sociales</a:t>
            </a:r>
            <a:endParaRPr lang="es-CL" sz="2800" dirty="0"/>
          </a:p>
        </p:txBody>
      </p:sp>
      <p:sp>
        <p:nvSpPr>
          <p:cNvPr id="4" name="3 Marcador de pie de página"/>
          <p:cNvSpPr>
            <a:spLocks noGrp="1"/>
          </p:cNvSpPr>
          <p:nvPr>
            <p:ph type="ftr" sz="quarter" idx="11"/>
          </p:nvPr>
        </p:nvSpPr>
        <p:spPr/>
        <p:txBody>
          <a:bodyPr/>
          <a:lstStyle/>
          <a:p>
            <a:pPr>
              <a:defRPr/>
            </a:pPr>
            <a:r>
              <a:rPr lang="es-CL" smtClean="0"/>
              <a:t>Gobierno de Chile | Ministerio de Desarrollo Social</a:t>
            </a:r>
            <a:endParaRPr lang="en-US" dirty="0"/>
          </a:p>
        </p:txBody>
      </p:sp>
      <p:sp>
        <p:nvSpPr>
          <p:cNvPr id="5" name="4 Marcador de número de diapositiva"/>
          <p:cNvSpPr>
            <a:spLocks noGrp="1"/>
          </p:cNvSpPr>
          <p:nvPr>
            <p:ph type="sldNum" sz="quarter" idx="12"/>
          </p:nvPr>
        </p:nvSpPr>
        <p:spPr/>
        <p:txBody>
          <a:bodyPr/>
          <a:lstStyle/>
          <a:p>
            <a:pPr>
              <a:defRPr/>
            </a:pPr>
            <a:fld id="{8D3C683E-39CD-41FC-8CA4-8049D4D3F0AC}" type="slidenum">
              <a:rPr lang="en-US" smtClean="0"/>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4294967295"/>
          </p:nvPr>
        </p:nvSpPr>
        <p:spPr>
          <a:xfrm>
            <a:off x="7199418" y="7085859"/>
            <a:ext cx="2092854" cy="518478"/>
          </a:xfrm>
          <a:prstGeom prst="rect">
            <a:avLst/>
          </a:prstGeom>
        </p:spPr>
        <p:txBody>
          <a:bodyPr lIns="101837" tIns="50918" rIns="101837" bIns="50918"/>
          <a:lstStyle/>
          <a:p>
            <a:fld id="{187D8A92-D7CE-4900-8F0F-69A6A4084637}" type="slidenum">
              <a:rPr lang="es-ES_tradnl"/>
              <a:pPr/>
              <a:t>14</a:t>
            </a:fld>
            <a:endParaRPr lang="es-ES_tradnl"/>
          </a:p>
        </p:txBody>
      </p:sp>
      <p:sp>
        <p:nvSpPr>
          <p:cNvPr id="586754" name="Rectangle 2"/>
          <p:cNvSpPr>
            <a:spLocks noGrp="1" noChangeArrowheads="1"/>
          </p:cNvSpPr>
          <p:nvPr>
            <p:ph type="title"/>
          </p:nvPr>
        </p:nvSpPr>
        <p:spPr>
          <a:xfrm>
            <a:off x="671457" y="540081"/>
            <a:ext cx="8544077" cy="968545"/>
          </a:xfrm>
        </p:spPr>
        <p:txBody>
          <a:bodyPr/>
          <a:lstStyle/>
          <a:p>
            <a:r>
              <a:rPr lang="es-ES" b="1" dirty="0" smtClean="0"/>
              <a:t>De la Ficha CAS a la Ficha de Protección Social: Focalización en Chile</a:t>
            </a:r>
            <a:endParaRPr lang="es-CL" b="1" dirty="0" smtClean="0"/>
          </a:p>
        </p:txBody>
      </p:sp>
      <p:sp>
        <p:nvSpPr>
          <p:cNvPr id="586755" name="Rectangle 3"/>
          <p:cNvSpPr>
            <a:spLocks noGrp="1" noChangeArrowheads="1"/>
          </p:cNvSpPr>
          <p:nvPr>
            <p:ph type="body" idx="1"/>
          </p:nvPr>
        </p:nvSpPr>
        <p:spPr>
          <a:xfrm>
            <a:off x="198314" y="1683158"/>
            <a:ext cx="9361040" cy="4653695"/>
          </a:xfrm>
        </p:spPr>
        <p:txBody>
          <a:bodyPr/>
          <a:lstStyle/>
          <a:p>
            <a:pPr algn="just">
              <a:lnSpc>
                <a:spcPct val="80000"/>
              </a:lnSpc>
            </a:pPr>
            <a:r>
              <a:rPr lang="es-CL" sz="1800" dirty="0" smtClean="0">
                <a:solidFill>
                  <a:schemeClr val="tx1"/>
                </a:solidFill>
              </a:rPr>
              <a:t>Hacia fines de los años setenta se creó el primer instrumento de focalización del gasto social: la Ficha CAS (test relacionado de </a:t>
            </a:r>
            <a:r>
              <a:rPr lang="es-CL" sz="1800" dirty="0" smtClean="0">
                <a:solidFill>
                  <a:schemeClr val="tx1"/>
                </a:solidFill>
              </a:rPr>
              <a:t>medios: se selecciona </a:t>
            </a:r>
            <a:r>
              <a:rPr lang="es-CL" sz="1800" dirty="0" smtClean="0">
                <a:solidFill>
                  <a:schemeClr val="tx1"/>
                </a:solidFill>
              </a:rPr>
              <a:t>a </a:t>
            </a:r>
            <a:r>
              <a:rPr lang="es-CL" sz="1800" dirty="0" smtClean="0">
                <a:solidFill>
                  <a:schemeClr val="tx1"/>
                </a:solidFill>
              </a:rPr>
              <a:t>los beneficiarios </a:t>
            </a:r>
            <a:r>
              <a:rPr lang="es-CL" sz="1800" dirty="0" smtClean="0">
                <a:solidFill>
                  <a:schemeClr val="tx1"/>
                </a:solidFill>
              </a:rPr>
              <a:t>a partir de variables indirectas que en conjunto </a:t>
            </a:r>
            <a:r>
              <a:rPr lang="es-CL" sz="1800" dirty="0" smtClean="0">
                <a:solidFill>
                  <a:schemeClr val="tx1"/>
                </a:solidFill>
              </a:rPr>
              <a:t>aproximan la </a:t>
            </a:r>
            <a:r>
              <a:rPr lang="es-CL" sz="1800" dirty="0" smtClean="0">
                <a:solidFill>
                  <a:schemeClr val="tx1"/>
                </a:solidFill>
              </a:rPr>
              <a:t>situación socioeconómica de las personas u hogares).</a:t>
            </a:r>
            <a:endParaRPr lang="es-CL" sz="1800" dirty="0" smtClean="0">
              <a:solidFill>
                <a:schemeClr val="tx1"/>
              </a:solidFill>
            </a:endParaRPr>
          </a:p>
          <a:p>
            <a:pPr algn="just">
              <a:lnSpc>
                <a:spcPct val="80000"/>
              </a:lnSpc>
            </a:pPr>
            <a:endParaRPr lang="es-CL" sz="1800" dirty="0">
              <a:solidFill>
                <a:schemeClr val="tx1"/>
              </a:solidFill>
            </a:endParaRPr>
          </a:p>
          <a:p>
            <a:pPr algn="just">
              <a:lnSpc>
                <a:spcPct val="80000"/>
              </a:lnSpc>
            </a:pPr>
            <a:r>
              <a:rPr lang="es-ES" sz="1800" dirty="0">
                <a:solidFill>
                  <a:schemeClr val="tx1"/>
                </a:solidFill>
              </a:rPr>
              <a:t>En 1987 comienza a ser aplicada la Ficha CAS 2.</a:t>
            </a:r>
          </a:p>
          <a:p>
            <a:pPr algn="just">
              <a:lnSpc>
                <a:spcPct val="80000"/>
              </a:lnSpc>
            </a:pPr>
            <a:endParaRPr lang="es-ES" sz="1800" dirty="0">
              <a:solidFill>
                <a:schemeClr val="tx1"/>
              </a:solidFill>
            </a:endParaRPr>
          </a:p>
          <a:p>
            <a:pPr algn="just">
              <a:lnSpc>
                <a:spcPct val="80000"/>
              </a:lnSpc>
            </a:pPr>
            <a:r>
              <a:rPr lang="es-ES" sz="1800" dirty="0">
                <a:solidFill>
                  <a:schemeClr val="tx1"/>
                </a:solidFill>
              </a:rPr>
              <a:t>A partir de los cambios socioeconómicos experimentados en el país durante la década del 90, se realizan nuevas evaluaciones y modificaciones del instrumento.</a:t>
            </a:r>
          </a:p>
          <a:p>
            <a:pPr algn="just">
              <a:lnSpc>
                <a:spcPct val="80000"/>
              </a:lnSpc>
            </a:pPr>
            <a:endParaRPr lang="es-ES" sz="1800" dirty="0">
              <a:solidFill>
                <a:schemeClr val="tx1"/>
              </a:solidFill>
            </a:endParaRPr>
          </a:p>
          <a:p>
            <a:pPr algn="just">
              <a:lnSpc>
                <a:spcPct val="80000"/>
              </a:lnSpc>
            </a:pPr>
            <a:r>
              <a:rPr lang="es-ES" sz="1800" dirty="0">
                <a:solidFill>
                  <a:schemeClr val="tx1"/>
                </a:solidFill>
              </a:rPr>
              <a:t>El gobierno de la Presidenta Michelle </a:t>
            </a:r>
            <a:r>
              <a:rPr lang="es-ES" sz="1800" dirty="0" err="1">
                <a:solidFill>
                  <a:schemeClr val="tx1"/>
                </a:solidFill>
              </a:rPr>
              <a:t>Bachelet</a:t>
            </a:r>
            <a:r>
              <a:rPr lang="es-ES" sz="1800" dirty="0">
                <a:solidFill>
                  <a:schemeClr val="tx1"/>
                </a:solidFill>
              </a:rPr>
              <a:t> plantea como desafío la instalación progresiva de un Sistema de Protección Social </a:t>
            </a:r>
            <a:r>
              <a:rPr lang="es-ES" sz="1800" dirty="0" smtClean="0">
                <a:solidFill>
                  <a:schemeClr val="tx1"/>
                </a:solidFill>
              </a:rPr>
              <a:t>inclusivo que trasciende </a:t>
            </a:r>
            <a:r>
              <a:rPr lang="es-ES" sz="1800" dirty="0">
                <a:solidFill>
                  <a:schemeClr val="tx1"/>
                </a:solidFill>
              </a:rPr>
              <a:t>a la población pobre y </a:t>
            </a:r>
            <a:r>
              <a:rPr lang="es-ES" sz="1800" dirty="0" smtClean="0">
                <a:solidFill>
                  <a:schemeClr val="tx1"/>
                </a:solidFill>
              </a:rPr>
              <a:t>favorece </a:t>
            </a:r>
            <a:r>
              <a:rPr lang="es-ES" sz="1800" dirty="0">
                <a:solidFill>
                  <a:schemeClr val="tx1"/>
                </a:solidFill>
              </a:rPr>
              <a:t>a sectores de ingresos medios que se consideran </a:t>
            </a:r>
            <a:r>
              <a:rPr lang="es-ES" sz="1800" dirty="0" smtClean="0">
                <a:solidFill>
                  <a:schemeClr val="tx1"/>
                </a:solidFill>
              </a:rPr>
              <a:t>vulnerables. </a:t>
            </a:r>
            <a:endParaRPr lang="es-ES" sz="1800" dirty="0">
              <a:solidFill>
                <a:schemeClr val="tx1"/>
              </a:solidFill>
            </a:endParaRPr>
          </a:p>
          <a:p>
            <a:pPr algn="just">
              <a:lnSpc>
                <a:spcPct val="80000"/>
              </a:lnSpc>
            </a:pPr>
            <a:endParaRPr lang="es-ES" sz="1800" dirty="0">
              <a:solidFill>
                <a:schemeClr val="tx1"/>
              </a:solidFill>
            </a:endParaRPr>
          </a:p>
          <a:p>
            <a:pPr algn="just">
              <a:lnSpc>
                <a:spcPct val="80000"/>
              </a:lnSpc>
            </a:pPr>
            <a:r>
              <a:rPr lang="es-ES" sz="1800" dirty="0">
                <a:solidFill>
                  <a:schemeClr val="tx1"/>
                </a:solidFill>
              </a:rPr>
              <a:t>La ampliación de la población objetivo y el cambio de paradigma de pobreza a vulnerabilidad (d</a:t>
            </a:r>
            <a:r>
              <a:rPr lang="es-MX" sz="1800" dirty="0">
                <a:solidFill>
                  <a:schemeClr val="tx1"/>
                </a:solidFill>
              </a:rPr>
              <a:t>el enfoque de las Necesidades Básicas Insatisfechas se transita hacia un enfoque de la vulnerabilidad)</a:t>
            </a:r>
            <a:r>
              <a:rPr lang="es-ES" sz="1800" dirty="0">
                <a:solidFill>
                  <a:schemeClr val="tx1"/>
                </a:solidFill>
              </a:rPr>
              <a:t>, motivan la introducción de un nuevo instrumento de identificación de beneficiarios de los programas sociales. </a:t>
            </a:r>
            <a:endParaRPr lang="es-MX" sz="1800" dirty="0">
              <a:solidFill>
                <a:schemeClr val="tx1"/>
              </a:solidFill>
            </a:endParaRPr>
          </a:p>
          <a:p>
            <a:pPr algn="just">
              <a:lnSpc>
                <a:spcPct val="80000"/>
              </a:lnSpc>
            </a:pPr>
            <a:endParaRPr lang="es-MX" sz="1800" dirty="0">
              <a:solidFill>
                <a:schemeClr val="tx1"/>
              </a:solidFill>
            </a:endParaRPr>
          </a:p>
          <a:p>
            <a:pPr algn="just">
              <a:lnSpc>
                <a:spcPct val="80000"/>
              </a:lnSpc>
            </a:pPr>
            <a:r>
              <a:rPr lang="es-MX" sz="1800" dirty="0">
                <a:solidFill>
                  <a:schemeClr val="tx1"/>
                </a:solidFill>
              </a:rPr>
              <a:t>En 2006 se crea la Ficha de Protección Social (que también es un </a:t>
            </a:r>
            <a:r>
              <a:rPr lang="es-CL" sz="1800" dirty="0">
                <a:solidFill>
                  <a:schemeClr val="tx1"/>
                </a:solidFill>
              </a:rPr>
              <a:t>test relacionado de medios</a:t>
            </a:r>
            <a:r>
              <a:rPr lang="es-MX" sz="1800" dirty="0">
                <a:solidFill>
                  <a:schemeClr val="tx1"/>
                </a:solidFill>
              </a:rPr>
              <a:t>) y es necesario </a:t>
            </a:r>
            <a:r>
              <a:rPr lang="es-MX" sz="1800" dirty="0" smtClean="0">
                <a:solidFill>
                  <a:schemeClr val="tx1"/>
                </a:solidFill>
              </a:rPr>
              <a:t>re-encuestar </a:t>
            </a:r>
            <a:r>
              <a:rPr lang="es-MX" sz="1800" dirty="0">
                <a:solidFill>
                  <a:schemeClr val="tx1"/>
                </a:solidFill>
              </a:rPr>
              <a:t>a lo menos a todos aquellos que tenían vigente la ficha CAS2</a:t>
            </a:r>
            <a:r>
              <a:rPr lang="es-MX" sz="1800" dirty="0" smtClean="0">
                <a:solidFill>
                  <a:schemeClr val="tx1"/>
                </a:solidFill>
              </a:rPr>
              <a:t>.</a:t>
            </a:r>
          </a:p>
          <a:p>
            <a:pPr algn="just">
              <a:lnSpc>
                <a:spcPct val="80000"/>
              </a:lnSpc>
            </a:pPr>
            <a:endParaRPr lang="es-MX" sz="1800" dirty="0" smtClean="0">
              <a:solidFill>
                <a:schemeClr val="tx1"/>
              </a:solidFill>
            </a:endParaRPr>
          </a:p>
          <a:p>
            <a:pPr algn="just">
              <a:lnSpc>
                <a:spcPct val="80000"/>
              </a:lnSpc>
            </a:pPr>
            <a:r>
              <a:rPr lang="es-CL" sz="1800" dirty="0" smtClean="0">
                <a:solidFill>
                  <a:schemeClr val="tx1"/>
                </a:solidFill>
              </a:rPr>
              <a:t>2010: Comité de Expertos para la revisión de la </a:t>
            </a:r>
            <a:r>
              <a:rPr lang="es-MX" sz="1800" dirty="0" smtClean="0">
                <a:solidFill>
                  <a:schemeClr val="tx1"/>
                </a:solidFill>
              </a:rPr>
              <a:t>Ficha de Protección Social  recomienda transitar al uso de datos administrativos. </a:t>
            </a:r>
            <a:endParaRPr lang="es-CL" sz="1800"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7444" y="172831"/>
            <a:ext cx="8969625" cy="907443"/>
          </a:xfrm>
        </p:spPr>
        <p:txBody>
          <a:bodyPr/>
          <a:lstStyle/>
          <a:p>
            <a:r>
              <a:rPr lang="es-CL" b="1" dirty="0" smtClean="0"/>
              <a:t>Antecedentes</a:t>
            </a:r>
            <a:endParaRPr lang="es-CL" b="1" dirty="0"/>
          </a:p>
        </p:txBody>
      </p:sp>
      <p:sp>
        <p:nvSpPr>
          <p:cNvPr id="3" name="2 Marcador de contenido"/>
          <p:cNvSpPr>
            <a:spLocks noGrp="1"/>
          </p:cNvSpPr>
          <p:nvPr>
            <p:ph idx="1"/>
          </p:nvPr>
        </p:nvSpPr>
        <p:spPr>
          <a:xfrm>
            <a:off x="95434" y="864246"/>
            <a:ext cx="9607939" cy="5132567"/>
          </a:xfrm>
        </p:spPr>
        <p:txBody>
          <a:bodyPr/>
          <a:lstStyle/>
          <a:p>
            <a:pPr algn="just"/>
            <a:r>
              <a:rPr lang="es-CL" sz="2500" dirty="0">
                <a:solidFill>
                  <a:schemeClr val="tx1"/>
                </a:solidFill>
              </a:rPr>
              <a:t>El Programa de Gobierno de la Presidenta </a:t>
            </a:r>
            <a:r>
              <a:rPr lang="es-CL" sz="2500" dirty="0" err="1">
                <a:solidFill>
                  <a:schemeClr val="tx1"/>
                </a:solidFill>
              </a:rPr>
              <a:t>Bachelet</a:t>
            </a:r>
            <a:r>
              <a:rPr lang="es-CL" sz="2500" dirty="0">
                <a:solidFill>
                  <a:schemeClr val="tx1"/>
                </a:solidFill>
              </a:rPr>
              <a:t> señala que se iniciara un proceso para superar en forma gradual la Ficha de Protección Social (FPS) en tanto instrumento de focalización, de manera tal de transitar hacia la asignación de transferencias monetarias por el </a:t>
            </a:r>
            <a:r>
              <a:rPr lang="es-CL" sz="2500" u="sng" dirty="0">
                <a:solidFill>
                  <a:schemeClr val="tx1"/>
                </a:solidFill>
              </a:rPr>
              <a:t>mecanismo de la exclusión de los sectores de mayores ingresos</a:t>
            </a:r>
            <a:r>
              <a:rPr lang="es-CL" sz="2500" dirty="0">
                <a:solidFill>
                  <a:schemeClr val="tx1"/>
                </a:solidFill>
              </a:rPr>
              <a:t>. </a:t>
            </a:r>
          </a:p>
          <a:p>
            <a:pPr algn="just"/>
            <a:r>
              <a:rPr lang="es-ES_tradnl" sz="2500" dirty="0">
                <a:solidFill>
                  <a:schemeClr val="tx1"/>
                </a:solidFill>
              </a:rPr>
              <a:t>El Ministerio de Desarrollo Social, a través de la Subsecretaría de Evaluación Social, de acuerdo a lo señalado en la letra f) del Artículo 3°de la Ley N°20.530, contempla dentro de sus funciones la definición de los instrumentos de focalización de los programas sociales.</a:t>
            </a:r>
            <a:r>
              <a:rPr lang="es-CL" sz="2500" dirty="0">
                <a:solidFill>
                  <a:schemeClr val="tx1"/>
                </a:solidFill>
              </a:rPr>
              <a:t>  </a:t>
            </a:r>
          </a:p>
          <a:p>
            <a:pPr algn="just"/>
            <a:r>
              <a:rPr lang="es-CL" sz="2500" dirty="0">
                <a:solidFill>
                  <a:schemeClr val="tx1"/>
                </a:solidFill>
              </a:rPr>
              <a:t>El Ministerio de Desarrollo Social ha comenzado </a:t>
            </a:r>
            <a:r>
              <a:rPr lang="es-ES_tradnl" sz="2500" dirty="0">
                <a:solidFill>
                  <a:schemeClr val="tx1"/>
                </a:solidFill>
              </a:rPr>
              <a:t>un trabajo tendiente a superar en forma gradual la FPS en tanto instrumento de focalización, con la asistencia</a:t>
            </a:r>
            <a:r>
              <a:rPr lang="es-CL" sz="2500" dirty="0">
                <a:solidFill>
                  <a:schemeClr val="tx1"/>
                </a:solidFill>
              </a:rPr>
              <a:t> técnica del Programa de las Naciones Unidas para el Desarrollo PNUD.</a:t>
            </a:r>
          </a:p>
          <a:p>
            <a:pPr algn="just"/>
            <a:endParaRPr lang="es-CL" sz="2500" dirty="0">
              <a:solidFill>
                <a:schemeClr val="tx1"/>
              </a:solidFill>
            </a:endParaRPr>
          </a:p>
        </p:txBody>
      </p:sp>
      <p:sp>
        <p:nvSpPr>
          <p:cNvPr id="4" name="3 Marcador de pie de página"/>
          <p:cNvSpPr>
            <a:spLocks noGrp="1"/>
          </p:cNvSpPr>
          <p:nvPr>
            <p:ph type="ftr" sz="quarter" idx="10"/>
          </p:nvPr>
        </p:nvSpPr>
        <p:spPr>
          <a:xfrm>
            <a:off x="164962" y="7402756"/>
            <a:ext cx="4857889" cy="279043"/>
          </a:xfrm>
        </p:spPr>
        <p:txBody>
          <a:bodyPr/>
          <a:lstStyle/>
          <a:p>
            <a:pPr>
              <a:defRPr/>
            </a:pPr>
            <a:r>
              <a:rPr lang="es-CL" dirty="0"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2934619" y="330513"/>
            <a:ext cx="5328591" cy="6222363"/>
          </a:xfrm>
          <a:prstGeom prst="rect">
            <a:avLst/>
          </a:prstGeom>
          <a:noFill/>
          <a:ln w="9525">
            <a:noFill/>
            <a:miter lim="800000"/>
            <a:headEnd/>
            <a:tailEnd/>
          </a:ln>
        </p:spPr>
      </p:pic>
      <p:sp>
        <p:nvSpPr>
          <p:cNvPr id="2" name="1 Título"/>
          <p:cNvSpPr>
            <a:spLocks noGrp="1"/>
          </p:cNvSpPr>
          <p:nvPr>
            <p:ph type="title"/>
          </p:nvPr>
        </p:nvSpPr>
        <p:spPr/>
        <p:txBody>
          <a:bodyPr/>
          <a:lstStyle/>
          <a:p>
            <a:r>
              <a:rPr lang="es-CL" dirty="0" smtClean="0"/>
              <a:t/>
            </a:r>
            <a:br>
              <a:rPr lang="es-CL" dirty="0" smtClean="0"/>
            </a:br>
            <a:r>
              <a:rPr lang="es-CL" b="1" dirty="0"/>
              <a:t>Antecedentes</a:t>
            </a:r>
            <a:r>
              <a:rPr lang="es-CL" dirty="0" smtClean="0"/>
              <a:t> </a:t>
            </a:r>
            <a:endParaRPr lang="es-CL" dirty="0"/>
          </a:p>
        </p:txBody>
      </p:sp>
      <p:sp>
        <p:nvSpPr>
          <p:cNvPr id="4" name="3 Marcador de pie de página"/>
          <p:cNvSpPr>
            <a:spLocks noGrp="1"/>
          </p:cNvSpPr>
          <p:nvPr>
            <p:ph type="ftr" sz="quarter" idx="10"/>
          </p:nvPr>
        </p:nvSpPr>
        <p:spPr/>
        <p:txBody>
          <a:bodyPr/>
          <a:lstStyle/>
          <a:p>
            <a:pPr>
              <a:defRPr/>
            </a:pPr>
            <a:r>
              <a:rPr lang="es-CL"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16</a:t>
            </a:fld>
            <a:endParaRPr lang="en-US"/>
          </a:p>
        </p:txBody>
      </p:sp>
      <p:sp>
        <p:nvSpPr>
          <p:cNvPr id="8" name="7 CuadroTexto"/>
          <p:cNvSpPr txBox="1"/>
          <p:nvPr/>
        </p:nvSpPr>
        <p:spPr>
          <a:xfrm>
            <a:off x="774378" y="6552877"/>
            <a:ext cx="9217024" cy="738652"/>
          </a:xfrm>
          <a:prstGeom prst="rect">
            <a:avLst/>
          </a:prstGeom>
          <a:noFill/>
        </p:spPr>
        <p:txBody>
          <a:bodyPr wrap="square" lIns="91429" tIns="45714" rIns="91429" bIns="45714" rtlCol="0">
            <a:spAutoFit/>
          </a:bodyPr>
          <a:lstStyle/>
          <a:p>
            <a:r>
              <a:rPr lang="es-CL" sz="1400" dirty="0" smtClean="0">
                <a:solidFill>
                  <a:srgbClr val="595959"/>
                </a:solidFill>
                <a:latin typeface="+mn-lt"/>
                <a:cs typeface="ヒラギノ角ゴ Pro W3" charset="-128"/>
              </a:rPr>
              <a:t>Para los destinatarios, el fichaje encierra la promesa de “comprender situaciones de necesidad/vulnerabilidad” </a:t>
            </a:r>
          </a:p>
          <a:p>
            <a:r>
              <a:rPr lang="es-CL" sz="1400" dirty="0" smtClean="0">
                <a:solidFill>
                  <a:srgbClr val="595959"/>
                </a:solidFill>
                <a:latin typeface="+mn-lt"/>
                <a:cs typeface="ヒラギノ角ゴ Pro W3" charset="-128"/>
              </a:rPr>
              <a:t>y “repartir justicia a través del apoyo”, no obstante, la paradoja es que las personas perciben todo lo contrario: </a:t>
            </a:r>
          </a:p>
          <a:p>
            <a:r>
              <a:rPr lang="es-CL" sz="1400" dirty="0" smtClean="0">
                <a:solidFill>
                  <a:srgbClr val="595959"/>
                </a:solidFill>
                <a:latin typeface="+mn-lt"/>
                <a:cs typeface="ヒラギノ角ゴ Pro W3" charset="-128"/>
              </a:rPr>
              <a:t>incomprensión e injusticia (Fuente</a:t>
            </a:r>
            <a:r>
              <a:rPr lang="es-CL" sz="1400" dirty="0" smtClean="0">
                <a:solidFill>
                  <a:srgbClr val="595959"/>
                </a:solidFill>
                <a:latin typeface="+mn-lt"/>
                <a:cs typeface="ヒラギノ角ゴ Pro W3" charset="-128"/>
              </a:rPr>
              <a:t>: “Umbrales Sociales para Chile”. </a:t>
            </a:r>
            <a:r>
              <a:rPr lang="es-CL" sz="1400" dirty="0" smtClean="0">
                <a:solidFill>
                  <a:srgbClr val="595959"/>
                </a:solidFill>
                <a:latin typeface="+mn-lt"/>
                <a:cs typeface="ヒラギノ角ゴ Pro W3" charset="-128"/>
              </a:rPr>
              <a:t>FUNASUPO, 2013).</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7444" y="172826"/>
            <a:ext cx="8969625" cy="1051459"/>
          </a:xfrm>
        </p:spPr>
        <p:txBody>
          <a:bodyPr/>
          <a:lstStyle/>
          <a:p>
            <a:pPr algn="ctr"/>
            <a:r>
              <a:rPr lang="es-CL" b="1" dirty="0"/>
              <a:t>Hacia un nuevo Sistema de Asignación de Beneficios Sociales</a:t>
            </a:r>
          </a:p>
        </p:txBody>
      </p:sp>
      <p:sp>
        <p:nvSpPr>
          <p:cNvPr id="3" name="2 Marcador de contenido"/>
          <p:cNvSpPr>
            <a:spLocks noGrp="1"/>
          </p:cNvSpPr>
          <p:nvPr>
            <p:ph idx="1"/>
          </p:nvPr>
        </p:nvSpPr>
        <p:spPr>
          <a:xfrm>
            <a:off x="167444" y="1152278"/>
            <a:ext cx="9679947" cy="6120679"/>
          </a:xfrm>
        </p:spPr>
        <p:txBody>
          <a:bodyPr/>
          <a:lstStyle/>
          <a:p>
            <a:pPr algn="just"/>
            <a:r>
              <a:rPr lang="es-MX" sz="2500" dirty="0">
                <a:solidFill>
                  <a:schemeClr val="tx1"/>
                </a:solidFill>
              </a:rPr>
              <a:t>Se propone la instalación de un Sistema de Asignación de Beneficios, no centrado en un instrumento en particular, lo que implica innovar respecto del método de asignación utilizado históricamente en la entrega de beneficios sociales del Estado.  </a:t>
            </a:r>
          </a:p>
          <a:p>
            <a:pPr algn="just"/>
            <a:r>
              <a:rPr lang="es-MX" sz="2500" dirty="0">
                <a:solidFill>
                  <a:schemeClr val="tx1"/>
                </a:solidFill>
              </a:rPr>
              <a:t>En este contexto, la estructura del nuevo Sistema de Asignación de Beneficios debiera contener a lo menos los siguientes componentes: </a:t>
            </a:r>
            <a:endParaRPr lang="es-CL" sz="2500" dirty="0">
              <a:solidFill>
                <a:schemeClr val="tx1"/>
              </a:solidFill>
            </a:endParaRPr>
          </a:p>
          <a:p>
            <a:pPr marL="715533" indent="-350626" algn="just">
              <a:buFont typeface="+mj-lt"/>
              <a:buAutoNum type="arabicPeriod"/>
            </a:pPr>
            <a:r>
              <a:rPr lang="es-MX" sz="2500" dirty="0">
                <a:solidFill>
                  <a:schemeClr val="tx1"/>
                </a:solidFill>
              </a:rPr>
              <a:t>Instrumentos y mecanismos que ayuden a seleccionar beneficiarios: </a:t>
            </a:r>
            <a:endParaRPr lang="es-CL" sz="2500" dirty="0">
              <a:solidFill>
                <a:schemeClr val="tx1"/>
              </a:solidFill>
            </a:endParaRPr>
          </a:p>
          <a:p>
            <a:pPr marL="1158179" lvl="1" indent="-350626" algn="just">
              <a:buFont typeface="+mj-lt"/>
              <a:buAutoNum type="alphaUcPeriod"/>
            </a:pPr>
            <a:r>
              <a:rPr lang="es-MX" sz="2500" dirty="0">
                <a:solidFill>
                  <a:schemeClr val="tx1"/>
                </a:solidFill>
                <a:cs typeface="ヒラギノ角ゴ Pro W3" charset="-128"/>
              </a:rPr>
              <a:t>Un instrumento de exclusión de personas de altos ingresos;</a:t>
            </a:r>
            <a:endParaRPr lang="es-CL" sz="2500" dirty="0">
              <a:solidFill>
                <a:schemeClr val="tx1"/>
              </a:solidFill>
              <a:cs typeface="ヒラギノ角ゴ Pro W3" charset="-128"/>
            </a:endParaRPr>
          </a:p>
          <a:p>
            <a:pPr marL="1158179" lvl="1" indent="-350626" algn="just">
              <a:buFont typeface="+mj-lt"/>
              <a:buAutoNum type="alphaUcPeriod"/>
            </a:pPr>
            <a:r>
              <a:rPr lang="es-MX" sz="2500" dirty="0">
                <a:solidFill>
                  <a:schemeClr val="tx1"/>
                </a:solidFill>
                <a:cs typeface="ヒラギノ角ゴ Pro W3" charset="-128"/>
              </a:rPr>
              <a:t>Un método de selección de beneficiarios de programas focalizados;</a:t>
            </a:r>
            <a:endParaRPr lang="es-CL" sz="2500" dirty="0">
              <a:solidFill>
                <a:schemeClr val="tx1"/>
              </a:solidFill>
              <a:cs typeface="ヒラギノ角ゴ Pro W3" charset="-128"/>
            </a:endParaRPr>
          </a:p>
          <a:p>
            <a:pPr marL="1158179" lvl="1" indent="-350626" algn="just">
              <a:buFont typeface="+mj-lt"/>
              <a:buAutoNum type="alphaUcPeriod"/>
            </a:pPr>
            <a:r>
              <a:rPr lang="es-MX" sz="2500" dirty="0">
                <a:solidFill>
                  <a:schemeClr val="tx1"/>
                </a:solidFill>
                <a:cs typeface="ヒラギノ角ゴ Pro W3" charset="-128"/>
              </a:rPr>
              <a:t>Una instancia para trabajar coordinadamente con la oferta programática.</a:t>
            </a:r>
            <a:endParaRPr lang="es-CL" sz="2500" dirty="0">
              <a:solidFill>
                <a:schemeClr val="tx1"/>
              </a:solidFill>
              <a:cs typeface="ヒラギノ角ゴ Pro W3" charset="-128"/>
            </a:endParaRPr>
          </a:p>
          <a:p>
            <a:pPr marL="715533" indent="-350626" algn="just">
              <a:buFont typeface="+mj-lt"/>
              <a:buAutoNum type="arabicPeriod"/>
            </a:pPr>
            <a:r>
              <a:rPr lang="es-MX" sz="2500" dirty="0">
                <a:solidFill>
                  <a:schemeClr val="tx1"/>
                </a:solidFill>
              </a:rPr>
              <a:t>Registro y caracterización socioeconómica.</a:t>
            </a:r>
            <a:endParaRPr lang="es-CL" sz="2500" dirty="0">
              <a:solidFill>
                <a:schemeClr val="tx1"/>
              </a:solidFill>
            </a:endParaRPr>
          </a:p>
          <a:p>
            <a:pPr marL="715533" indent="-350626" algn="just">
              <a:buFont typeface="+mj-lt"/>
              <a:buAutoNum type="arabicPeriod"/>
            </a:pPr>
            <a:r>
              <a:rPr lang="es-MX" sz="2500" dirty="0">
                <a:solidFill>
                  <a:schemeClr val="tx1"/>
                </a:solidFill>
              </a:rPr>
              <a:t>Un mecanismo de Diagnostico Social Complementario.</a:t>
            </a:r>
          </a:p>
          <a:p>
            <a:pPr marL="897985" indent="-456925" algn="just">
              <a:buNone/>
            </a:pPr>
            <a:endParaRPr lang="es-CL" sz="2500" dirty="0">
              <a:solidFill>
                <a:schemeClr val="tx1"/>
              </a:solidFill>
            </a:endParaRPr>
          </a:p>
          <a:p>
            <a:pPr algn="just"/>
            <a:endParaRPr lang="es-CL" sz="2500" dirty="0">
              <a:solidFill>
                <a:schemeClr val="tx1"/>
              </a:solidFill>
            </a:endParaRPr>
          </a:p>
        </p:txBody>
      </p:sp>
      <p:sp>
        <p:nvSpPr>
          <p:cNvPr id="4" name="3 Marcador de pie de página"/>
          <p:cNvSpPr>
            <a:spLocks noGrp="1"/>
          </p:cNvSpPr>
          <p:nvPr>
            <p:ph type="ftr" sz="quarter" idx="10"/>
          </p:nvPr>
        </p:nvSpPr>
        <p:spPr>
          <a:xfrm>
            <a:off x="92953" y="7272957"/>
            <a:ext cx="4065802" cy="279043"/>
          </a:xfrm>
        </p:spPr>
        <p:txBody>
          <a:bodyPr/>
          <a:lstStyle/>
          <a:p>
            <a:pPr>
              <a:defRPr/>
            </a:pPr>
            <a:r>
              <a:rPr lang="es-CL" dirty="0"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7444" y="244840"/>
            <a:ext cx="8969625" cy="907443"/>
          </a:xfrm>
        </p:spPr>
        <p:txBody>
          <a:bodyPr/>
          <a:lstStyle/>
          <a:p>
            <a:pPr algn="ctr"/>
            <a:r>
              <a:rPr lang="es-CL" b="1" dirty="0" smtClean="0"/>
              <a:t>Hacia un nuevo Sistema de Asignación de Beneficios Sociales</a:t>
            </a:r>
            <a:endParaRPr lang="es-CL" b="1" dirty="0"/>
          </a:p>
        </p:txBody>
      </p:sp>
      <p:sp>
        <p:nvSpPr>
          <p:cNvPr id="3" name="2 Marcador de contenido"/>
          <p:cNvSpPr>
            <a:spLocks noGrp="1"/>
          </p:cNvSpPr>
          <p:nvPr>
            <p:ph idx="1"/>
          </p:nvPr>
        </p:nvSpPr>
        <p:spPr>
          <a:xfrm>
            <a:off x="167453" y="1368301"/>
            <a:ext cx="9463909" cy="5132567"/>
          </a:xfrm>
        </p:spPr>
        <p:txBody>
          <a:bodyPr/>
          <a:lstStyle/>
          <a:p>
            <a:pPr algn="just"/>
            <a:r>
              <a:rPr lang="es-CL" sz="2600" dirty="0">
                <a:solidFill>
                  <a:schemeClr val="tx1"/>
                </a:solidFill>
              </a:rPr>
              <a:t>Establecer un sistema como el propuesto es factible debido a: </a:t>
            </a:r>
          </a:p>
          <a:p>
            <a:pPr lvl="1" algn="just"/>
            <a:r>
              <a:rPr lang="es-CL" sz="2600" dirty="0">
                <a:solidFill>
                  <a:schemeClr val="tx1"/>
                </a:solidFill>
                <a:cs typeface="ヒラギノ角ゴ Pro W3" charset="-128"/>
              </a:rPr>
              <a:t>Estrategia mixta adoptada por Chile en materia de política social: programas focalizados y políticas de amplia cobertura;</a:t>
            </a:r>
          </a:p>
          <a:p>
            <a:pPr lvl="1" algn="just"/>
            <a:r>
              <a:rPr lang="es-CL" sz="2600" dirty="0">
                <a:solidFill>
                  <a:schemeClr val="tx1"/>
                </a:solidFill>
                <a:cs typeface="ヒラギノ角ゴ Pro W3" charset="-128"/>
              </a:rPr>
              <a:t>Formalidad de sectores de altos ingresos, facilita el uso de registros administrativos;</a:t>
            </a:r>
          </a:p>
          <a:p>
            <a:pPr lvl="1" algn="just"/>
            <a:r>
              <a:rPr lang="es-CL" sz="2600" dirty="0">
                <a:solidFill>
                  <a:schemeClr val="tx1"/>
                </a:solidFill>
                <a:cs typeface="ヒラギノ角ゴ Pro W3" charset="-128"/>
              </a:rPr>
              <a:t>Ley 20.530, entrega al Ministerio de Desarrollo Social facultades legales para solicitar información;</a:t>
            </a:r>
          </a:p>
          <a:p>
            <a:pPr>
              <a:buNone/>
            </a:pPr>
            <a:endParaRPr lang="es-CL" sz="2600" dirty="0">
              <a:solidFill>
                <a:schemeClr val="tx1"/>
              </a:solidFill>
            </a:endParaRPr>
          </a:p>
        </p:txBody>
      </p:sp>
      <p:sp>
        <p:nvSpPr>
          <p:cNvPr id="4" name="3 Marcador de pie de página"/>
          <p:cNvSpPr>
            <a:spLocks noGrp="1"/>
          </p:cNvSpPr>
          <p:nvPr>
            <p:ph type="ftr" sz="quarter" idx="10"/>
          </p:nvPr>
        </p:nvSpPr>
        <p:spPr>
          <a:xfrm>
            <a:off x="20945" y="7402756"/>
            <a:ext cx="3849777" cy="279043"/>
          </a:xfrm>
        </p:spPr>
        <p:txBody>
          <a:bodyPr/>
          <a:lstStyle/>
          <a:p>
            <a:pPr>
              <a:defRPr/>
            </a:pPr>
            <a:r>
              <a:rPr lang="es-CL" dirty="0"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a:xfrm>
            <a:off x="20949" y="7402756"/>
            <a:ext cx="3849778" cy="279043"/>
          </a:xfrm>
        </p:spPr>
        <p:txBody>
          <a:bodyPr/>
          <a:lstStyle/>
          <a:p>
            <a:pPr>
              <a:defRPr/>
            </a:pPr>
            <a:r>
              <a:rPr lang="es-CL"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19</a:t>
            </a:fld>
            <a:endParaRPr lang="en-US"/>
          </a:p>
        </p:txBody>
      </p:sp>
      <p:sp>
        <p:nvSpPr>
          <p:cNvPr id="8" name="7 Rectángulo"/>
          <p:cNvSpPr/>
          <p:nvPr/>
        </p:nvSpPr>
        <p:spPr>
          <a:xfrm>
            <a:off x="276322" y="1008263"/>
            <a:ext cx="9571063" cy="6744586"/>
          </a:xfrm>
          <a:prstGeom prst="rect">
            <a:avLst/>
          </a:prstGeom>
        </p:spPr>
        <p:txBody>
          <a:bodyPr wrap="square" lIns="101775" tIns="50887" rIns="101775" bIns="50887">
            <a:spAutoFit/>
          </a:bodyPr>
          <a:lstStyle/>
          <a:p>
            <a:pPr marL="364905" lvl="2" indent="-364905" algn="just" eaLnBrk="0" hangingPunct="0">
              <a:spcBef>
                <a:spcPct val="20000"/>
              </a:spcBef>
              <a:buFont typeface="+mj-lt"/>
              <a:buAutoNum type="arabicPeriod"/>
            </a:pPr>
            <a:r>
              <a:rPr lang="es-CL" sz="2600" b="1" dirty="0">
                <a:latin typeface="+mn-lt"/>
                <a:cs typeface="ヒラギノ角ゴ Pro W3" charset="-128"/>
              </a:rPr>
              <a:t>Instrumentos y mecanismos que apoyen la </a:t>
            </a:r>
            <a:r>
              <a:rPr lang="es-CL" sz="2600" b="1" dirty="0" smtClean="0">
                <a:latin typeface="+mn-lt"/>
                <a:cs typeface="ヒラギノ角ゴ Pro W3" charset="-128"/>
              </a:rPr>
              <a:t>selección </a:t>
            </a:r>
            <a:r>
              <a:rPr lang="es-CL" sz="2600" b="1" dirty="0">
                <a:latin typeface="+mn-lt"/>
                <a:cs typeface="ヒラギノ角ゴ Pro W3" charset="-128"/>
              </a:rPr>
              <a:t>de los beneficiarios:</a:t>
            </a:r>
          </a:p>
          <a:p>
            <a:pPr marL="715533" lvl="1" indent="-350626" algn="just" eaLnBrk="0" hangingPunct="0">
              <a:spcBef>
                <a:spcPct val="20000"/>
              </a:spcBef>
              <a:buFont typeface="Arial" pitchFamily="34" charset="0"/>
              <a:buChar char="•"/>
            </a:pPr>
            <a:r>
              <a:rPr lang="es-CL" sz="2600" dirty="0">
                <a:latin typeface="+mn-lt"/>
                <a:cs typeface="ヒラギノ角ゴ Pro W3" charset="-128"/>
              </a:rPr>
              <a:t>Un instrumento de exclusión de personas de altos ingresos: que considera un nuevo algoritmo para determinar un umbral socioeconómico de exclusión, basado en información proveniente principalmente de registros administrativos, que constituirá un insumo para la identificación y selección de receptores de beneficios del Estado; </a:t>
            </a:r>
          </a:p>
          <a:p>
            <a:pPr marL="715533" lvl="1" indent="-350626" algn="just" eaLnBrk="0" hangingPunct="0">
              <a:spcBef>
                <a:spcPct val="20000"/>
              </a:spcBef>
              <a:buFont typeface="Arial" pitchFamily="34" charset="0"/>
              <a:buChar char="•"/>
            </a:pPr>
            <a:r>
              <a:rPr lang="es-CL" sz="2600" dirty="0">
                <a:latin typeface="+mn-lt"/>
                <a:cs typeface="ヒラギノ角ゴ Pro W3" charset="-128"/>
              </a:rPr>
              <a:t>Un método de selección de beneficiarios de programas </a:t>
            </a:r>
            <a:r>
              <a:rPr lang="es-CL" sz="2600" dirty="0" smtClean="0">
                <a:latin typeface="+mn-lt"/>
                <a:cs typeface="ヒラギノ角ゴ Pro W3" charset="-128"/>
              </a:rPr>
              <a:t>focalizados (IEF o CHS);</a:t>
            </a:r>
            <a:endParaRPr lang="es-CL" sz="2600" dirty="0">
              <a:latin typeface="+mn-lt"/>
              <a:cs typeface="ヒラギノ角ゴ Pro W3" charset="-128"/>
            </a:endParaRPr>
          </a:p>
          <a:p>
            <a:pPr marL="715533" lvl="1" indent="-350626" algn="just" eaLnBrk="0" hangingPunct="0">
              <a:spcBef>
                <a:spcPct val="20000"/>
              </a:spcBef>
              <a:buFont typeface="Arial" pitchFamily="34" charset="0"/>
              <a:buChar char="•"/>
            </a:pPr>
            <a:r>
              <a:rPr lang="es-CL" sz="2600" dirty="0">
                <a:latin typeface="+mn-lt"/>
                <a:cs typeface="ヒラギノ角ゴ Pro W3" charset="-128"/>
              </a:rPr>
              <a:t>Una instancia para trabajar coordinadamente con la oferta programática: que incluye diseños de </a:t>
            </a:r>
            <a:r>
              <a:rPr lang="es-CL" sz="2600" dirty="0" smtClean="0">
                <a:latin typeface="+mn-lt"/>
                <a:cs typeface="ヒラギノ角ゴ Pro W3" charset="-128"/>
              </a:rPr>
              <a:t>mecanismos de asignación de beneficios ad-hoc</a:t>
            </a:r>
            <a:r>
              <a:rPr lang="es-CL" sz="2600" dirty="0">
                <a:latin typeface="+mn-lt"/>
                <a:cs typeface="ヒラギノ角ゴ Pro W3" charset="-128"/>
              </a:rPr>
              <a:t>, de modo de asegurar que la oferta disponga del mejor instrumento posible, o combinación de instrumentos y/o datos, para identificar de manera correcta su población objetivo. </a:t>
            </a:r>
          </a:p>
        </p:txBody>
      </p:sp>
      <p:sp>
        <p:nvSpPr>
          <p:cNvPr id="6" name="1 Título"/>
          <p:cNvSpPr>
            <a:spLocks noGrp="1"/>
          </p:cNvSpPr>
          <p:nvPr>
            <p:ph type="title"/>
          </p:nvPr>
        </p:nvSpPr>
        <p:spPr>
          <a:xfrm>
            <a:off x="167444" y="172828"/>
            <a:ext cx="8969625" cy="979451"/>
          </a:xfrm>
        </p:spPr>
        <p:txBody>
          <a:bodyPr/>
          <a:lstStyle/>
          <a:p>
            <a:pPr algn="ctr"/>
            <a:r>
              <a:rPr lang="es-CL" b="1" dirty="0"/>
              <a:t>Hacia un nuevo Sistema de Asignación de Beneficios Sociales</a:t>
            </a:r>
          </a:p>
        </p:txBody>
      </p:sp>
    </p:spTree>
    <p:extLst>
      <p:ext uri="{BB962C8B-B14F-4D97-AF65-F5344CB8AC3E}">
        <p14:creationId xmlns="" xmlns:p14="http://schemas.microsoft.com/office/powerpoint/2010/main" val="2618701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CL" dirty="0" smtClean="0"/>
              <a:t/>
            </a:r>
            <a:br>
              <a:rPr lang="es-CL" dirty="0" smtClean="0"/>
            </a:br>
            <a:r>
              <a:rPr lang="es-CL" sz="3300" b="1" dirty="0" smtClean="0">
                <a:latin typeface="+mn-lt"/>
                <a:cs typeface="+mn-cs"/>
              </a:rPr>
              <a:t>Temario: </a:t>
            </a:r>
            <a:endParaRPr lang="es-CL" sz="3300" b="1" dirty="0">
              <a:latin typeface="+mn-lt"/>
              <a:cs typeface="+mn-cs"/>
            </a:endParaRPr>
          </a:p>
        </p:txBody>
      </p:sp>
      <p:sp>
        <p:nvSpPr>
          <p:cNvPr id="9" name="8 Marcador de contenido"/>
          <p:cNvSpPr>
            <a:spLocks noGrp="1"/>
          </p:cNvSpPr>
          <p:nvPr>
            <p:ph idx="1"/>
          </p:nvPr>
        </p:nvSpPr>
        <p:spPr/>
        <p:txBody>
          <a:bodyPr/>
          <a:lstStyle/>
          <a:p>
            <a:r>
              <a:rPr lang="es-CL" dirty="0" smtClean="0"/>
              <a:t>Evaluación ex Ante de Programas Sociales</a:t>
            </a:r>
          </a:p>
          <a:p>
            <a:r>
              <a:rPr lang="es-CL" dirty="0" smtClean="0"/>
              <a:t>Propuesta Nuevo Sistema de Asignación de Beneficios Sociales</a:t>
            </a:r>
            <a:endParaRPr lang="es-CL" dirty="0"/>
          </a:p>
        </p:txBody>
      </p:sp>
      <p:sp>
        <p:nvSpPr>
          <p:cNvPr id="6" name="5 Marcador de pie de página"/>
          <p:cNvSpPr>
            <a:spLocks noGrp="1"/>
          </p:cNvSpPr>
          <p:nvPr>
            <p:ph type="ftr" sz="quarter" idx="10"/>
          </p:nvPr>
        </p:nvSpPr>
        <p:spPr/>
        <p:txBody>
          <a:bodyPr/>
          <a:lstStyle/>
          <a:p>
            <a:pPr>
              <a:defRPr/>
            </a:pPr>
            <a:r>
              <a:rPr lang="es-CL" smtClean="0"/>
              <a:t>Gobierno de Chile | Ministerio de Desarrollo Social</a:t>
            </a:r>
            <a:endParaRPr lang="es-ES"/>
          </a:p>
        </p:txBody>
      </p:sp>
      <p:sp>
        <p:nvSpPr>
          <p:cNvPr id="7" name="6 Marcador de número de diapositiva"/>
          <p:cNvSpPr>
            <a:spLocks noGrp="1"/>
          </p:cNvSpPr>
          <p:nvPr>
            <p:ph type="sldNum" sz="quarter" idx="11"/>
          </p:nvPr>
        </p:nvSpPr>
        <p:spPr/>
        <p:txBody>
          <a:bodyPr/>
          <a:lstStyle/>
          <a:p>
            <a:pPr>
              <a:defRPr/>
            </a:pPr>
            <a:fld id="{926773E4-016E-427A-BDF2-D0EFB3D1AA7A}"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a:xfrm>
            <a:off x="20949" y="7402756"/>
            <a:ext cx="3849778" cy="279043"/>
          </a:xfrm>
        </p:spPr>
        <p:txBody>
          <a:bodyPr/>
          <a:lstStyle/>
          <a:p>
            <a:pPr>
              <a:defRPr/>
            </a:pPr>
            <a:r>
              <a:rPr lang="es-CL"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20</a:t>
            </a:fld>
            <a:endParaRPr lang="en-US"/>
          </a:p>
        </p:txBody>
      </p:sp>
      <p:sp>
        <p:nvSpPr>
          <p:cNvPr id="8" name="7 Rectángulo"/>
          <p:cNvSpPr/>
          <p:nvPr/>
        </p:nvSpPr>
        <p:spPr>
          <a:xfrm>
            <a:off x="276322" y="1224285"/>
            <a:ext cx="9571063" cy="5224232"/>
          </a:xfrm>
          <a:prstGeom prst="rect">
            <a:avLst/>
          </a:prstGeom>
        </p:spPr>
        <p:txBody>
          <a:bodyPr wrap="square" lIns="101775" tIns="50887" rIns="101775" bIns="50887">
            <a:spAutoFit/>
          </a:bodyPr>
          <a:lstStyle/>
          <a:p>
            <a:pPr marL="456925" lvl="2" indent="-456925" algn="just" eaLnBrk="0" hangingPunct="0">
              <a:spcBef>
                <a:spcPct val="20000"/>
              </a:spcBef>
              <a:buAutoNum type="arabicPeriod" startAt="2"/>
            </a:pPr>
            <a:r>
              <a:rPr lang="es-CL" sz="2600" b="1" dirty="0">
                <a:latin typeface="+mn-lt"/>
                <a:cs typeface="ヒラギノ角ゴ Pro W3" charset="-128"/>
              </a:rPr>
              <a:t>Procedimientos de registro y caracterización socioeconómica:</a:t>
            </a:r>
          </a:p>
          <a:p>
            <a:pPr marL="826927" lvl="1" indent="-318049" algn="just" eaLnBrk="0" hangingPunct="0">
              <a:spcBef>
                <a:spcPct val="20000"/>
              </a:spcBef>
              <a:buFont typeface="Arial" pitchFamily="34" charset="0"/>
              <a:buChar char="•"/>
            </a:pPr>
            <a:r>
              <a:rPr lang="es-CL" sz="2600" dirty="0">
                <a:latin typeface="+mn-lt"/>
                <a:cs typeface="ヒラギノ角ゴ Pro W3" charset="-128"/>
              </a:rPr>
              <a:t>Que sea la puerta de entrada al Sistema de Protección Social.</a:t>
            </a:r>
          </a:p>
          <a:p>
            <a:pPr marL="826927" lvl="1" indent="-318049" algn="just" eaLnBrk="0" hangingPunct="0">
              <a:spcBef>
                <a:spcPct val="20000"/>
              </a:spcBef>
              <a:buFont typeface="Arial" pitchFamily="34" charset="0"/>
              <a:buChar char="•"/>
            </a:pPr>
            <a:r>
              <a:rPr lang="es-CL" sz="2600" dirty="0">
                <a:latin typeface="+mn-lt"/>
                <a:cs typeface="ヒラギノ角ゴ Pro W3" charset="-128"/>
              </a:rPr>
              <a:t>Que permita caracterizar socioeconómicamente a la población con la finalidad de diseñar (o rediseñar) programas y beneficios </a:t>
            </a:r>
            <a:r>
              <a:rPr lang="es-CL" sz="2600" dirty="0" smtClean="0">
                <a:latin typeface="+mn-lt"/>
                <a:cs typeface="ヒラギノ角ゴ Pro W3" charset="-128"/>
              </a:rPr>
              <a:t>sociales.</a:t>
            </a:r>
            <a:endParaRPr lang="es-CL" sz="2600" dirty="0">
              <a:latin typeface="+mn-lt"/>
              <a:cs typeface="ヒラギノ角ゴ Pro W3" charset="-128"/>
            </a:endParaRPr>
          </a:p>
          <a:p>
            <a:pPr marL="826927" lvl="1" indent="-318049" algn="just" eaLnBrk="0" hangingPunct="0">
              <a:spcBef>
                <a:spcPct val="20000"/>
              </a:spcBef>
              <a:buFont typeface="Arial" pitchFamily="34" charset="0"/>
              <a:buChar char="•"/>
            </a:pPr>
            <a:r>
              <a:rPr lang="es-CL" sz="2600" dirty="0">
                <a:latin typeface="+mn-lt"/>
                <a:cs typeface="ヒラギノ角ゴ Pro W3" charset="-128"/>
              </a:rPr>
              <a:t>Basado en información proveniente de los registros administrativos y de programas sociales y sus beneficiarios disponibles en el Estado, complementada con información proveniente de un instrumento que permita recolectar información no disponible en registros administrativos, similar a la Ficha de Protección Social, pero </a:t>
            </a:r>
            <a:r>
              <a:rPr lang="es-CL" sz="2600" dirty="0" smtClean="0">
                <a:latin typeface="+mn-lt"/>
                <a:cs typeface="ヒラギノ角ゴ Pro W3" charset="-128"/>
              </a:rPr>
              <a:t>simplificado.</a:t>
            </a:r>
            <a:endParaRPr lang="es-CL" sz="2600" dirty="0">
              <a:latin typeface="+mn-lt"/>
              <a:cs typeface="ヒラギノ角ゴ Pro W3" charset="-128"/>
            </a:endParaRPr>
          </a:p>
          <a:p>
            <a:pPr marL="826927" lvl="1" indent="-318049" algn="just" eaLnBrk="0" hangingPunct="0">
              <a:spcBef>
                <a:spcPct val="20000"/>
              </a:spcBef>
              <a:buFont typeface="Arial" pitchFamily="34" charset="0"/>
              <a:buChar char="•"/>
            </a:pPr>
            <a:r>
              <a:rPr lang="es-CL" sz="2600" dirty="0">
                <a:latin typeface="+mn-lt"/>
                <a:cs typeface="ヒラギノ角ゴ Pro W3" charset="-128"/>
              </a:rPr>
              <a:t>Debe ser funcional a los objetivos del Sistema. </a:t>
            </a:r>
          </a:p>
        </p:txBody>
      </p:sp>
      <p:sp>
        <p:nvSpPr>
          <p:cNvPr id="6" name="1 Título"/>
          <p:cNvSpPr>
            <a:spLocks noGrp="1"/>
          </p:cNvSpPr>
          <p:nvPr>
            <p:ph type="title"/>
          </p:nvPr>
        </p:nvSpPr>
        <p:spPr>
          <a:xfrm>
            <a:off x="167444" y="172831"/>
            <a:ext cx="8969625" cy="907443"/>
          </a:xfrm>
        </p:spPr>
        <p:txBody>
          <a:bodyPr/>
          <a:lstStyle/>
          <a:p>
            <a:pPr algn="ctr"/>
            <a:r>
              <a:rPr lang="es-CL" b="1" dirty="0" smtClean="0"/>
              <a:t>Hacia un nuevo Sistema de Asignación de Beneficios Sociales</a:t>
            </a:r>
            <a:endParaRPr lang="es-CL" b="1" dirty="0"/>
          </a:p>
        </p:txBody>
      </p:sp>
    </p:spTree>
    <p:extLst>
      <p:ext uri="{BB962C8B-B14F-4D97-AF65-F5344CB8AC3E}">
        <p14:creationId xmlns="" xmlns:p14="http://schemas.microsoft.com/office/powerpoint/2010/main" val="24912241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pie de página"/>
          <p:cNvSpPr>
            <a:spLocks noGrp="1"/>
          </p:cNvSpPr>
          <p:nvPr>
            <p:ph type="ftr" sz="quarter" idx="10"/>
          </p:nvPr>
        </p:nvSpPr>
        <p:spPr>
          <a:xfrm>
            <a:off x="20949" y="7402756"/>
            <a:ext cx="3849778" cy="279043"/>
          </a:xfrm>
        </p:spPr>
        <p:txBody>
          <a:bodyPr/>
          <a:lstStyle/>
          <a:p>
            <a:pPr>
              <a:defRPr/>
            </a:pPr>
            <a:r>
              <a:rPr lang="es-CL" smtClean="0"/>
              <a:t>Gobierno de Chile | Ministerio de Desarrollo Social</a:t>
            </a:r>
            <a:endParaRPr lang="en-US" dirty="0"/>
          </a:p>
        </p:txBody>
      </p:sp>
      <p:sp>
        <p:nvSpPr>
          <p:cNvPr id="5" name="4 Marcador de número de diapositiva"/>
          <p:cNvSpPr>
            <a:spLocks noGrp="1"/>
          </p:cNvSpPr>
          <p:nvPr>
            <p:ph type="sldNum" sz="quarter" idx="11"/>
          </p:nvPr>
        </p:nvSpPr>
        <p:spPr/>
        <p:txBody>
          <a:bodyPr/>
          <a:lstStyle/>
          <a:p>
            <a:pPr>
              <a:defRPr/>
            </a:pPr>
            <a:fld id="{8D3C683E-39CD-41FC-8CA4-8049D4D3F0AC}" type="slidenum">
              <a:rPr lang="en-US" smtClean="0"/>
              <a:pPr>
                <a:defRPr/>
              </a:pPr>
              <a:t>21</a:t>
            </a:fld>
            <a:endParaRPr lang="en-US"/>
          </a:p>
        </p:txBody>
      </p:sp>
      <p:sp>
        <p:nvSpPr>
          <p:cNvPr id="8" name="7 Rectángulo"/>
          <p:cNvSpPr/>
          <p:nvPr/>
        </p:nvSpPr>
        <p:spPr>
          <a:xfrm>
            <a:off x="276325" y="1152278"/>
            <a:ext cx="9499055" cy="6024452"/>
          </a:xfrm>
          <a:prstGeom prst="rect">
            <a:avLst/>
          </a:prstGeom>
        </p:spPr>
        <p:txBody>
          <a:bodyPr wrap="square" lIns="101775" tIns="50887" rIns="101775" bIns="50887">
            <a:spAutoFit/>
          </a:bodyPr>
          <a:lstStyle/>
          <a:p>
            <a:pPr marL="364905" lvl="2" indent="-364905" algn="just" eaLnBrk="0" hangingPunct="0">
              <a:spcBef>
                <a:spcPct val="20000"/>
              </a:spcBef>
              <a:buAutoNum type="arabicPeriod" startAt="3"/>
            </a:pPr>
            <a:r>
              <a:rPr lang="es-CL" sz="2600" b="1" dirty="0">
                <a:latin typeface="+mn-lt"/>
                <a:cs typeface="ヒラギノ角ゴ Pro W3" charset="-128"/>
              </a:rPr>
              <a:t>Mecanismo de Diagnostico Social Complementario:</a:t>
            </a:r>
          </a:p>
          <a:p>
            <a:pPr marL="715533" lvl="3" indent="-350626" algn="just" eaLnBrk="0" hangingPunct="0">
              <a:spcBef>
                <a:spcPct val="20000"/>
              </a:spcBef>
              <a:buFont typeface="Arial" pitchFamily="34" charset="0"/>
              <a:buChar char="•"/>
            </a:pPr>
            <a:r>
              <a:rPr lang="es-CL" sz="2600" dirty="0">
                <a:latin typeface="+mn-lt"/>
                <a:cs typeface="ヒラギノ角ゴ Pro W3" charset="-128"/>
              </a:rPr>
              <a:t>Instancia con un doble propósito:</a:t>
            </a:r>
          </a:p>
          <a:p>
            <a:pPr marL="1082024" lvl="4" indent="-366492" algn="just" eaLnBrk="0" hangingPunct="0">
              <a:spcBef>
                <a:spcPct val="20000"/>
              </a:spcBef>
              <a:buFont typeface="Wingdings" pitchFamily="2" charset="2"/>
              <a:buChar char="ü"/>
            </a:pPr>
            <a:r>
              <a:rPr lang="es-CL" sz="2600" dirty="0">
                <a:latin typeface="+mn-lt"/>
                <a:cs typeface="ヒラギノ角ゴ Pro W3" charset="-128"/>
              </a:rPr>
              <a:t>abrir una ventanilla donde se canalicen las apelaciones del proceso de postulación y selección de familias a beneficios sociales, </a:t>
            </a:r>
          </a:p>
          <a:p>
            <a:pPr marL="1082024" lvl="4" indent="-366492" algn="just" eaLnBrk="0" hangingPunct="0">
              <a:spcBef>
                <a:spcPct val="20000"/>
              </a:spcBef>
              <a:buFont typeface="Wingdings" pitchFamily="2" charset="2"/>
              <a:buChar char="ü"/>
            </a:pPr>
            <a:r>
              <a:rPr lang="es-CL" sz="2600" dirty="0">
                <a:latin typeface="+mn-lt"/>
                <a:cs typeface="ヒラギノ角ゴ Pro W3" charset="-128"/>
              </a:rPr>
              <a:t>orientar a toda la población sobre la oferta pública existente, en base a las necesidades y características de los potenciales receptores de beneficios estatales (similar a lo que actualmente hacen los apoyos familiares en el contexto del Chile Solidario). Identificar y priorizar el problema que se quiere enfrentar es clave para ordenar la conversación y dotarla de un sentido promocional. </a:t>
            </a:r>
          </a:p>
          <a:p>
            <a:pPr marL="715533" lvl="3" indent="-274472" algn="just" eaLnBrk="0" hangingPunct="0">
              <a:spcBef>
                <a:spcPct val="20000"/>
              </a:spcBef>
              <a:buFont typeface="Arial" pitchFamily="34" charset="0"/>
              <a:buChar char="•"/>
            </a:pPr>
            <a:r>
              <a:rPr lang="es-CL" sz="2600" dirty="0">
                <a:latin typeface="+mn-lt"/>
                <a:cs typeface="ヒラギノ角ゴ Pro W3" charset="-128"/>
              </a:rPr>
              <a:t>Esto propone un cambio respecto al relacionamiento o trato con las personas y  familias que invocan el apoyo del Estado.</a:t>
            </a:r>
          </a:p>
        </p:txBody>
      </p:sp>
      <p:sp>
        <p:nvSpPr>
          <p:cNvPr id="6" name="1 Título"/>
          <p:cNvSpPr>
            <a:spLocks noGrp="1"/>
          </p:cNvSpPr>
          <p:nvPr>
            <p:ph type="title"/>
          </p:nvPr>
        </p:nvSpPr>
        <p:spPr>
          <a:xfrm>
            <a:off x="167444" y="172828"/>
            <a:ext cx="8969625" cy="979451"/>
          </a:xfrm>
        </p:spPr>
        <p:txBody>
          <a:bodyPr/>
          <a:lstStyle/>
          <a:p>
            <a:pPr algn="ctr"/>
            <a:r>
              <a:rPr lang="es-CL" b="1" dirty="0" smtClean="0"/>
              <a:t>Hacia un nuevo Sistema de Asignación de Beneficios Sociales</a:t>
            </a:r>
            <a:endParaRPr lang="es-CL" b="1" dirty="0"/>
          </a:p>
        </p:txBody>
      </p:sp>
    </p:spTree>
    <p:extLst>
      <p:ext uri="{BB962C8B-B14F-4D97-AF65-F5344CB8AC3E}">
        <p14:creationId xmlns="" xmlns:p14="http://schemas.microsoft.com/office/powerpoint/2010/main" val="28090667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960007" y="458900"/>
            <a:ext cx="1718872" cy="379817"/>
          </a:xfrm>
          <a:prstGeom prst="rect">
            <a:avLst/>
          </a:prstGeom>
          <a:noFill/>
          <a:ln w="3175">
            <a:solidFill>
              <a:schemeClr val="tx1"/>
            </a:solidFill>
          </a:ln>
        </p:spPr>
        <p:txBody>
          <a:bodyPr wrap="none" lIns="101824" tIns="50912" rIns="101824" bIns="50912" rtlCol="0">
            <a:spAutoFit/>
          </a:bodyPr>
          <a:lstStyle/>
          <a:p>
            <a:r>
              <a:rPr lang="es-CL" dirty="0" smtClean="0"/>
              <a:t>1. Postulación </a:t>
            </a:r>
            <a:endParaRPr lang="es-CL" dirty="0"/>
          </a:p>
        </p:txBody>
      </p:sp>
      <p:sp>
        <p:nvSpPr>
          <p:cNvPr id="5" name="4 CuadroTexto"/>
          <p:cNvSpPr txBox="1"/>
          <p:nvPr/>
        </p:nvSpPr>
        <p:spPr>
          <a:xfrm>
            <a:off x="1873411" y="2010423"/>
            <a:ext cx="1859936" cy="656816"/>
          </a:xfrm>
          <a:prstGeom prst="rect">
            <a:avLst/>
          </a:prstGeom>
          <a:noFill/>
          <a:ln w="3175">
            <a:solidFill>
              <a:schemeClr val="tx1"/>
            </a:solidFill>
          </a:ln>
        </p:spPr>
        <p:txBody>
          <a:bodyPr wrap="none" lIns="101824" tIns="50912" rIns="101824" bIns="50912" rtlCol="0">
            <a:spAutoFit/>
          </a:bodyPr>
          <a:lstStyle/>
          <a:p>
            <a:pPr algn="ctr"/>
            <a:r>
              <a:rPr lang="es-CL" dirty="0" smtClean="0"/>
              <a:t>2. Instrumentos </a:t>
            </a:r>
          </a:p>
          <a:p>
            <a:pPr algn="ctr"/>
            <a:r>
              <a:rPr lang="es-CL" dirty="0" smtClean="0"/>
              <a:t>“objetivos”</a:t>
            </a:r>
            <a:endParaRPr lang="es-CL" dirty="0"/>
          </a:p>
        </p:txBody>
      </p:sp>
      <p:sp>
        <p:nvSpPr>
          <p:cNvPr id="6" name="5 CuadroTexto"/>
          <p:cNvSpPr txBox="1"/>
          <p:nvPr/>
        </p:nvSpPr>
        <p:spPr>
          <a:xfrm>
            <a:off x="221253" y="5521765"/>
            <a:ext cx="2607743" cy="1210814"/>
          </a:xfrm>
          <a:prstGeom prst="rect">
            <a:avLst/>
          </a:prstGeom>
          <a:noFill/>
          <a:ln w="3175">
            <a:solidFill>
              <a:schemeClr val="tx1"/>
            </a:solidFill>
          </a:ln>
        </p:spPr>
        <p:txBody>
          <a:bodyPr wrap="square" lIns="101824" tIns="50912" rIns="101824" bIns="50912" rtlCol="0">
            <a:spAutoFit/>
          </a:bodyPr>
          <a:lstStyle/>
          <a:p>
            <a:pPr algn="ctr"/>
            <a:r>
              <a:rPr lang="es-CL" dirty="0" smtClean="0"/>
              <a:t>3. Instrumento </a:t>
            </a:r>
          </a:p>
          <a:p>
            <a:pPr algn="ctr"/>
            <a:r>
              <a:rPr lang="es-CL" dirty="0" smtClean="0"/>
              <a:t>“subjetivo”</a:t>
            </a:r>
          </a:p>
          <a:p>
            <a:pPr algn="ctr"/>
            <a:r>
              <a:rPr lang="es-CL" dirty="0" smtClean="0"/>
              <a:t>Diagnostico Social Complementario</a:t>
            </a:r>
            <a:endParaRPr lang="es-CL" dirty="0"/>
          </a:p>
        </p:txBody>
      </p:sp>
      <p:sp>
        <p:nvSpPr>
          <p:cNvPr id="8" name="7 CuadroTexto"/>
          <p:cNvSpPr txBox="1"/>
          <p:nvPr/>
        </p:nvSpPr>
        <p:spPr>
          <a:xfrm>
            <a:off x="4885825" y="458900"/>
            <a:ext cx="3924604" cy="656816"/>
          </a:xfrm>
          <a:prstGeom prst="rect">
            <a:avLst/>
          </a:prstGeom>
          <a:noFill/>
          <a:ln w="3175">
            <a:solidFill>
              <a:schemeClr val="tx1"/>
            </a:solidFill>
            <a:prstDash val="lgDash"/>
          </a:ln>
        </p:spPr>
        <p:txBody>
          <a:bodyPr wrap="none" lIns="101824" tIns="50912" rIns="101824" bIns="50912" rtlCol="0">
            <a:spAutoFit/>
          </a:bodyPr>
          <a:lstStyle/>
          <a:p>
            <a:r>
              <a:rPr lang="es-CL" dirty="0" smtClean="0"/>
              <a:t>Requisitos específicos del programa</a:t>
            </a:r>
          </a:p>
          <a:p>
            <a:r>
              <a:rPr lang="es-CL" dirty="0" smtClean="0"/>
              <a:t>bien definidos</a:t>
            </a:r>
            <a:endParaRPr lang="es-CL" dirty="0"/>
          </a:p>
        </p:txBody>
      </p:sp>
      <p:sp>
        <p:nvSpPr>
          <p:cNvPr id="9" name="8 CuadroTexto"/>
          <p:cNvSpPr txBox="1"/>
          <p:nvPr/>
        </p:nvSpPr>
        <p:spPr>
          <a:xfrm>
            <a:off x="4885826" y="1847106"/>
            <a:ext cx="3142338" cy="933815"/>
          </a:xfrm>
          <a:prstGeom prst="rect">
            <a:avLst/>
          </a:prstGeom>
          <a:noFill/>
          <a:ln w="3175">
            <a:solidFill>
              <a:schemeClr val="tx1"/>
            </a:solidFill>
            <a:prstDash val="lgDash"/>
          </a:ln>
        </p:spPr>
        <p:txBody>
          <a:bodyPr wrap="none" lIns="101824" tIns="50912" rIns="101824" bIns="50912" rtlCol="0">
            <a:spAutoFit/>
          </a:bodyPr>
          <a:lstStyle/>
          <a:p>
            <a:pPr>
              <a:buFontTx/>
              <a:buChar char="-"/>
            </a:pPr>
            <a:r>
              <a:rPr lang="es-CL" dirty="0" smtClean="0"/>
              <a:t> Exclusión de altos ingresos</a:t>
            </a:r>
          </a:p>
          <a:p>
            <a:pPr>
              <a:buFontTx/>
              <a:buChar char="-"/>
            </a:pPr>
            <a:r>
              <a:rPr lang="es-CL" dirty="0" smtClean="0"/>
              <a:t> Puntaje focalización</a:t>
            </a:r>
          </a:p>
          <a:p>
            <a:pPr>
              <a:buFontTx/>
              <a:buChar char="-"/>
            </a:pPr>
            <a:r>
              <a:rPr lang="es-CL" dirty="0" smtClean="0"/>
              <a:t> Otro </a:t>
            </a:r>
            <a:endParaRPr lang="es-CL" dirty="0"/>
          </a:p>
        </p:txBody>
      </p:sp>
      <p:cxnSp>
        <p:nvCxnSpPr>
          <p:cNvPr id="11" name="10 Conector recto de flecha"/>
          <p:cNvCxnSpPr/>
          <p:nvPr/>
        </p:nvCxnSpPr>
        <p:spPr>
          <a:xfrm>
            <a:off x="2828996" y="948856"/>
            <a:ext cx="0" cy="97990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de flecha"/>
          <p:cNvCxnSpPr/>
          <p:nvPr/>
        </p:nvCxnSpPr>
        <p:spPr>
          <a:xfrm flipH="1">
            <a:off x="1485356" y="2827015"/>
            <a:ext cx="1343641" cy="114322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13 Conector recto de flecha"/>
          <p:cNvCxnSpPr/>
          <p:nvPr/>
        </p:nvCxnSpPr>
        <p:spPr>
          <a:xfrm>
            <a:off x="2828997" y="2827015"/>
            <a:ext cx="1503067" cy="114322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23 CuadroTexto"/>
          <p:cNvSpPr txBox="1"/>
          <p:nvPr/>
        </p:nvSpPr>
        <p:spPr>
          <a:xfrm>
            <a:off x="894478" y="4041362"/>
            <a:ext cx="1270031" cy="379817"/>
          </a:xfrm>
          <a:prstGeom prst="rect">
            <a:avLst/>
          </a:prstGeom>
          <a:noFill/>
          <a:ln w="3175">
            <a:solidFill>
              <a:schemeClr val="tx1"/>
            </a:solidFill>
            <a:prstDash val="dash"/>
          </a:ln>
        </p:spPr>
        <p:txBody>
          <a:bodyPr wrap="none" lIns="101824" tIns="50912" rIns="101824" bIns="50912" rtlCol="0">
            <a:spAutoFit/>
          </a:bodyPr>
          <a:lstStyle/>
          <a:p>
            <a:r>
              <a:rPr lang="es-CL" dirty="0" smtClean="0"/>
              <a:t>No califica</a:t>
            </a:r>
            <a:endParaRPr lang="es-CL" dirty="0"/>
          </a:p>
        </p:txBody>
      </p:sp>
      <p:sp>
        <p:nvSpPr>
          <p:cNvPr id="25" name="24 CuadroTexto"/>
          <p:cNvSpPr txBox="1"/>
          <p:nvPr/>
        </p:nvSpPr>
        <p:spPr>
          <a:xfrm>
            <a:off x="3858619" y="4051901"/>
            <a:ext cx="962254" cy="379817"/>
          </a:xfrm>
          <a:prstGeom prst="rect">
            <a:avLst/>
          </a:prstGeom>
          <a:noFill/>
          <a:ln w="3175">
            <a:solidFill>
              <a:schemeClr val="tx1"/>
            </a:solidFill>
            <a:prstDash val="dash"/>
          </a:ln>
        </p:spPr>
        <p:txBody>
          <a:bodyPr wrap="none" lIns="101824" tIns="50912" rIns="101824" bIns="50912" rtlCol="0">
            <a:spAutoFit/>
          </a:bodyPr>
          <a:lstStyle/>
          <a:p>
            <a:r>
              <a:rPr lang="es-CL" dirty="0" smtClean="0"/>
              <a:t>Califica</a:t>
            </a:r>
            <a:endParaRPr lang="es-CL" dirty="0"/>
          </a:p>
        </p:txBody>
      </p:sp>
      <p:cxnSp>
        <p:nvCxnSpPr>
          <p:cNvPr id="26" name="25 Conector recto de flecha"/>
          <p:cNvCxnSpPr/>
          <p:nvPr/>
        </p:nvCxnSpPr>
        <p:spPr>
          <a:xfrm>
            <a:off x="1484147" y="4541854"/>
            <a:ext cx="1208" cy="89825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7" name="36 CuadroTexto"/>
          <p:cNvSpPr txBox="1"/>
          <p:nvPr/>
        </p:nvSpPr>
        <p:spPr>
          <a:xfrm>
            <a:off x="-17710" y="4705172"/>
            <a:ext cx="1580968" cy="593346"/>
          </a:xfrm>
          <a:prstGeom prst="rect">
            <a:avLst/>
          </a:prstGeom>
          <a:noFill/>
        </p:spPr>
        <p:txBody>
          <a:bodyPr wrap="square" lIns="101824" tIns="50912" rIns="101824" bIns="50912" rtlCol="0">
            <a:spAutoFit/>
          </a:bodyPr>
          <a:lstStyle/>
          <a:p>
            <a:pPr algn="ctr"/>
            <a:r>
              <a:rPr lang="es-CL" sz="1600" dirty="0" smtClean="0"/>
              <a:t>Opera autoselección</a:t>
            </a:r>
            <a:endParaRPr lang="es-CL" sz="1600" dirty="0"/>
          </a:p>
        </p:txBody>
      </p:sp>
      <p:sp>
        <p:nvSpPr>
          <p:cNvPr id="38" name="37 CuadroTexto"/>
          <p:cNvSpPr txBox="1"/>
          <p:nvPr/>
        </p:nvSpPr>
        <p:spPr>
          <a:xfrm>
            <a:off x="221254" y="7329092"/>
            <a:ext cx="1270031" cy="379817"/>
          </a:xfrm>
          <a:prstGeom prst="rect">
            <a:avLst/>
          </a:prstGeom>
          <a:noFill/>
          <a:ln w="3175">
            <a:solidFill>
              <a:schemeClr val="tx1"/>
            </a:solidFill>
            <a:prstDash val="dash"/>
          </a:ln>
        </p:spPr>
        <p:txBody>
          <a:bodyPr wrap="none" lIns="101824" tIns="50912" rIns="101824" bIns="50912" rtlCol="0">
            <a:spAutoFit/>
          </a:bodyPr>
          <a:lstStyle/>
          <a:p>
            <a:r>
              <a:rPr lang="es-CL" dirty="0" smtClean="0"/>
              <a:t>No califica</a:t>
            </a:r>
            <a:endParaRPr lang="es-CL" dirty="0"/>
          </a:p>
        </p:txBody>
      </p:sp>
      <p:sp>
        <p:nvSpPr>
          <p:cNvPr id="39" name="38 CuadroTexto"/>
          <p:cNvSpPr txBox="1"/>
          <p:nvPr/>
        </p:nvSpPr>
        <p:spPr>
          <a:xfrm>
            <a:off x="1801792" y="7339628"/>
            <a:ext cx="962254" cy="379817"/>
          </a:xfrm>
          <a:prstGeom prst="rect">
            <a:avLst/>
          </a:prstGeom>
          <a:noFill/>
          <a:ln w="3175">
            <a:solidFill>
              <a:schemeClr val="tx1"/>
            </a:solidFill>
            <a:prstDash val="dash"/>
          </a:ln>
        </p:spPr>
        <p:txBody>
          <a:bodyPr wrap="none" lIns="101824" tIns="50912" rIns="101824" bIns="50912" rtlCol="0">
            <a:spAutoFit/>
          </a:bodyPr>
          <a:lstStyle/>
          <a:p>
            <a:r>
              <a:rPr lang="es-CL" dirty="0" smtClean="0"/>
              <a:t>Califica</a:t>
            </a:r>
            <a:endParaRPr lang="es-CL" dirty="0"/>
          </a:p>
        </p:txBody>
      </p:sp>
      <p:cxnSp>
        <p:nvCxnSpPr>
          <p:cNvPr id="40" name="39 Conector recto de flecha"/>
          <p:cNvCxnSpPr/>
          <p:nvPr/>
        </p:nvCxnSpPr>
        <p:spPr>
          <a:xfrm flipH="1">
            <a:off x="852485" y="6828308"/>
            <a:ext cx="474652" cy="44019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9" name="48 Conector recto de flecha"/>
          <p:cNvCxnSpPr/>
          <p:nvPr/>
        </p:nvCxnSpPr>
        <p:spPr>
          <a:xfrm>
            <a:off x="1563258" y="6828308"/>
            <a:ext cx="554967" cy="440199"/>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7" name="56 Conector recto de flecha"/>
          <p:cNvCxnSpPr/>
          <p:nvPr/>
        </p:nvCxnSpPr>
        <p:spPr>
          <a:xfrm>
            <a:off x="3700401" y="703877"/>
            <a:ext cx="1107523"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58" name="57 Conector recto de flecha"/>
          <p:cNvCxnSpPr/>
          <p:nvPr/>
        </p:nvCxnSpPr>
        <p:spPr>
          <a:xfrm>
            <a:off x="3937727" y="2418718"/>
            <a:ext cx="870197" cy="0"/>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3" name="62 CuadroTexto"/>
          <p:cNvSpPr txBox="1"/>
          <p:nvPr/>
        </p:nvSpPr>
        <p:spPr>
          <a:xfrm>
            <a:off x="4885825" y="5605398"/>
            <a:ext cx="3873307" cy="656816"/>
          </a:xfrm>
          <a:prstGeom prst="rect">
            <a:avLst/>
          </a:prstGeom>
          <a:noFill/>
          <a:ln w="3175">
            <a:solidFill>
              <a:schemeClr val="tx1"/>
            </a:solidFill>
            <a:prstDash val="lgDash"/>
          </a:ln>
        </p:spPr>
        <p:txBody>
          <a:bodyPr wrap="none" lIns="101824" tIns="50912" rIns="101824" bIns="50912" rtlCol="0">
            <a:spAutoFit/>
          </a:bodyPr>
          <a:lstStyle/>
          <a:p>
            <a:r>
              <a:rPr lang="es-CL" dirty="0" smtClean="0"/>
              <a:t>Apelación, diagnóstico y resolución </a:t>
            </a:r>
          </a:p>
          <a:p>
            <a:r>
              <a:rPr lang="es-CL" dirty="0" smtClean="0"/>
              <a:t>Orientación off y </a:t>
            </a:r>
            <a:r>
              <a:rPr lang="es-CL" dirty="0" err="1" smtClean="0"/>
              <a:t>dda</a:t>
            </a:r>
            <a:r>
              <a:rPr lang="es-CL" dirty="0" smtClean="0"/>
              <a:t> programática </a:t>
            </a:r>
            <a:endParaRPr lang="es-CL" dirty="0"/>
          </a:p>
        </p:txBody>
      </p:sp>
      <p:cxnSp>
        <p:nvCxnSpPr>
          <p:cNvPr id="64" name="63 Conector recto de flecha"/>
          <p:cNvCxnSpPr/>
          <p:nvPr/>
        </p:nvCxnSpPr>
        <p:spPr>
          <a:xfrm flipV="1">
            <a:off x="2828997" y="5919522"/>
            <a:ext cx="1978927" cy="10536"/>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6" name="65 CuadroTexto"/>
          <p:cNvSpPr txBox="1"/>
          <p:nvPr/>
        </p:nvSpPr>
        <p:spPr>
          <a:xfrm>
            <a:off x="4887033" y="6503648"/>
            <a:ext cx="2270305" cy="656816"/>
          </a:xfrm>
          <a:prstGeom prst="rect">
            <a:avLst/>
          </a:prstGeom>
          <a:noFill/>
          <a:ln w="3175">
            <a:solidFill>
              <a:schemeClr val="tx1"/>
            </a:solidFill>
            <a:prstDash val="lgDash"/>
          </a:ln>
        </p:spPr>
        <p:txBody>
          <a:bodyPr wrap="none" lIns="101824" tIns="50912" rIns="101824" bIns="50912" rtlCol="0">
            <a:spAutoFit/>
          </a:bodyPr>
          <a:lstStyle/>
          <a:p>
            <a:r>
              <a:rPr lang="es-CL" dirty="0" smtClean="0"/>
              <a:t>Región y Municipios</a:t>
            </a:r>
          </a:p>
          <a:p>
            <a:r>
              <a:rPr lang="es-CL" dirty="0" smtClean="0"/>
              <a:t>Proceso itinerante</a:t>
            </a:r>
            <a:endParaRPr lang="es-CL" dirty="0"/>
          </a:p>
        </p:txBody>
      </p:sp>
      <p:cxnSp>
        <p:nvCxnSpPr>
          <p:cNvPr id="67" name="66 Conector recto de flecha"/>
          <p:cNvCxnSpPr/>
          <p:nvPr/>
        </p:nvCxnSpPr>
        <p:spPr>
          <a:xfrm>
            <a:off x="2828997" y="6262214"/>
            <a:ext cx="1978927" cy="566094"/>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70" name="69 CuadroTexto"/>
          <p:cNvSpPr txBox="1"/>
          <p:nvPr/>
        </p:nvSpPr>
        <p:spPr>
          <a:xfrm>
            <a:off x="2721802" y="5472757"/>
            <a:ext cx="1580968" cy="472150"/>
          </a:xfrm>
          <a:prstGeom prst="rect">
            <a:avLst/>
          </a:prstGeom>
          <a:noFill/>
        </p:spPr>
        <p:txBody>
          <a:bodyPr wrap="square" lIns="101824" tIns="50912" rIns="101824" bIns="50912" rtlCol="0">
            <a:spAutoFit/>
          </a:bodyPr>
          <a:lstStyle/>
          <a:p>
            <a:pPr algn="ctr"/>
            <a:r>
              <a:rPr lang="es-CL" sz="1200" dirty="0" smtClean="0"/>
              <a:t>Nueva forma de dialogo </a:t>
            </a:r>
            <a:endParaRPr lang="es-CL" sz="1200" dirty="0"/>
          </a:p>
        </p:txBody>
      </p:sp>
      <p:sp>
        <p:nvSpPr>
          <p:cNvPr id="27" name="26 Elipse"/>
          <p:cNvSpPr/>
          <p:nvPr/>
        </p:nvSpPr>
        <p:spPr>
          <a:xfrm>
            <a:off x="4458426" y="216173"/>
            <a:ext cx="4813994" cy="1152128"/>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a:p>
        </p:txBody>
      </p:sp>
      <p:sp>
        <p:nvSpPr>
          <p:cNvPr id="28" name="27 Elipse"/>
          <p:cNvSpPr/>
          <p:nvPr/>
        </p:nvSpPr>
        <p:spPr>
          <a:xfrm>
            <a:off x="4332064" y="1584325"/>
            <a:ext cx="3932244" cy="1410457"/>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a:p>
        </p:txBody>
      </p:sp>
      <p:sp>
        <p:nvSpPr>
          <p:cNvPr id="29" name="28 Elipse"/>
          <p:cNvSpPr/>
          <p:nvPr/>
        </p:nvSpPr>
        <p:spPr>
          <a:xfrm>
            <a:off x="4458426" y="5298518"/>
            <a:ext cx="4669978" cy="2062388"/>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L"/>
          </a:p>
        </p:txBody>
      </p:sp>
      <p:sp>
        <p:nvSpPr>
          <p:cNvPr id="30" name="29 CuadroTexto"/>
          <p:cNvSpPr txBox="1"/>
          <p:nvPr/>
        </p:nvSpPr>
        <p:spPr>
          <a:xfrm>
            <a:off x="4985006" y="3045971"/>
            <a:ext cx="3440365" cy="338554"/>
          </a:xfrm>
          <a:prstGeom prst="rect">
            <a:avLst/>
          </a:prstGeom>
          <a:noFill/>
          <a:ln>
            <a:solidFill>
              <a:srgbClr val="0000FF"/>
            </a:solidFill>
          </a:ln>
        </p:spPr>
        <p:txBody>
          <a:bodyPr wrap="none" rtlCol="0">
            <a:spAutoFit/>
          </a:bodyPr>
          <a:lstStyle/>
          <a:p>
            <a:r>
              <a:rPr lang="es-CL" sz="1600" dirty="0" smtClean="0">
                <a:solidFill>
                  <a:schemeClr val="tx1">
                    <a:lumMod val="65000"/>
                    <a:lumOff val="35000"/>
                  </a:schemeClr>
                </a:solidFill>
              </a:rPr>
              <a:t>SES - División de Políticas Sociales</a:t>
            </a:r>
            <a:endParaRPr lang="es-CL" sz="1600" dirty="0">
              <a:solidFill>
                <a:schemeClr val="tx1">
                  <a:lumMod val="65000"/>
                  <a:lumOff val="35000"/>
                </a:schemeClr>
              </a:solidFill>
            </a:endParaRPr>
          </a:p>
        </p:txBody>
      </p:sp>
      <p:sp>
        <p:nvSpPr>
          <p:cNvPr id="31" name="30 CuadroTexto"/>
          <p:cNvSpPr txBox="1"/>
          <p:nvPr/>
        </p:nvSpPr>
        <p:spPr>
          <a:xfrm>
            <a:off x="8263210" y="1349137"/>
            <a:ext cx="1710482" cy="523220"/>
          </a:xfrm>
          <a:prstGeom prst="rect">
            <a:avLst/>
          </a:prstGeom>
          <a:noFill/>
          <a:ln>
            <a:solidFill>
              <a:srgbClr val="0000FF"/>
            </a:solidFill>
          </a:ln>
        </p:spPr>
        <p:txBody>
          <a:bodyPr wrap="square" rtlCol="0">
            <a:spAutoFit/>
          </a:bodyPr>
          <a:lstStyle/>
          <a:p>
            <a:r>
              <a:rPr lang="es-CL" sz="1400" dirty="0" smtClean="0">
                <a:solidFill>
                  <a:schemeClr val="tx1">
                    <a:lumMod val="65000"/>
                    <a:lumOff val="35000"/>
                  </a:schemeClr>
                </a:solidFill>
              </a:rPr>
              <a:t>SES - División de Políticas Sociales</a:t>
            </a:r>
            <a:endParaRPr lang="es-CL" sz="1400" dirty="0">
              <a:solidFill>
                <a:schemeClr val="tx1">
                  <a:lumMod val="65000"/>
                  <a:lumOff val="35000"/>
                </a:schemeClr>
              </a:solidFill>
            </a:endParaRPr>
          </a:p>
        </p:txBody>
      </p:sp>
      <p:sp>
        <p:nvSpPr>
          <p:cNvPr id="32" name="31 CuadroTexto"/>
          <p:cNvSpPr txBox="1"/>
          <p:nvPr/>
        </p:nvSpPr>
        <p:spPr>
          <a:xfrm>
            <a:off x="5542925" y="4671958"/>
            <a:ext cx="3440365" cy="584775"/>
          </a:xfrm>
          <a:prstGeom prst="rect">
            <a:avLst/>
          </a:prstGeom>
          <a:noFill/>
          <a:ln>
            <a:solidFill>
              <a:srgbClr val="0000FF"/>
            </a:solidFill>
          </a:ln>
        </p:spPr>
        <p:txBody>
          <a:bodyPr wrap="none" rtlCol="0">
            <a:spAutoFit/>
          </a:bodyPr>
          <a:lstStyle/>
          <a:p>
            <a:r>
              <a:rPr lang="es-CL" sz="1600" dirty="0" smtClean="0">
                <a:solidFill>
                  <a:schemeClr val="tx1">
                    <a:lumMod val="65000"/>
                    <a:lumOff val="35000"/>
                  </a:schemeClr>
                </a:solidFill>
              </a:rPr>
              <a:t>SES - División de Políticas Sociales</a:t>
            </a:r>
          </a:p>
          <a:p>
            <a:r>
              <a:rPr lang="es-CL" sz="1600" dirty="0" smtClean="0">
                <a:solidFill>
                  <a:schemeClr val="tx1">
                    <a:lumMod val="65000"/>
                    <a:lumOff val="35000"/>
                  </a:schemeClr>
                </a:solidFill>
              </a:rPr>
              <a:t>SSS - División de Focalización</a:t>
            </a:r>
            <a:endParaRPr lang="es-CL" sz="1600" dirty="0">
              <a:solidFill>
                <a:schemeClr val="tx1">
                  <a:lumMod val="65000"/>
                  <a:lumOff val="3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6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0"/>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8"/>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32"/>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24" grpId="0" animBg="1"/>
      <p:bldP spid="25" grpId="0" animBg="1"/>
      <p:bldP spid="37" grpId="0"/>
      <p:bldP spid="38" grpId="0" animBg="1"/>
      <p:bldP spid="39" grpId="0" animBg="1"/>
      <p:bldP spid="63" grpId="0" animBg="1"/>
      <p:bldP spid="66" grpId="0" animBg="1"/>
      <p:bldP spid="70" grpId="0"/>
      <p:bldP spid="27" grpId="0" animBg="1"/>
      <p:bldP spid="28" grpId="0" animBg="1"/>
      <p:bldP spid="29" grpId="0" animBg="1"/>
      <p:bldP spid="30" grpId="0" animBg="1"/>
      <p:bldP spid="31" grpId="0" animBg="1"/>
      <p:bldP spid="3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bwMode="auto">
          <a:xfrm>
            <a:off x="1304738" y="2663699"/>
            <a:ext cx="8781077" cy="1062159"/>
          </a:xfrm>
          <a:noFill/>
          <a:ln>
            <a:miter lim="800000"/>
            <a:headEnd/>
            <a:tailEnd/>
          </a:ln>
        </p:spPr>
        <p:txBody>
          <a:bodyPr vert="horz" wrap="square" lIns="101824" tIns="50912" rIns="101824" bIns="50912" numCol="1" anchor="t" anchorCtr="0" compatLnSpc="1">
            <a:prstTxWarp prst="textNoShape">
              <a:avLst/>
            </a:prstTxWarp>
          </a:bodyPr>
          <a:lstStyle/>
          <a:p>
            <a:pPr fontAlgn="base">
              <a:spcAft>
                <a:spcPct val="0"/>
              </a:spcAft>
            </a:pPr>
            <a:r>
              <a:rPr lang="es-ES_tradnl" sz="7800" dirty="0">
                <a:solidFill>
                  <a:srgbClr val="FFFFFF"/>
                </a:solidFill>
                <a:latin typeface="+mn-lt"/>
                <a:sym typeface="Verdana Bold" charset="0"/>
              </a:rPr>
              <a:t>Muchas Gracias </a:t>
            </a:r>
            <a:br>
              <a:rPr lang="es-ES_tradnl" sz="7800" dirty="0">
                <a:solidFill>
                  <a:srgbClr val="FFFFFF"/>
                </a:solidFill>
                <a:latin typeface="+mn-lt"/>
                <a:sym typeface="Verdana Bold" charset="0"/>
              </a:rPr>
            </a:br>
            <a:endParaRPr lang="es-ES_tradnl" sz="7800" dirty="0">
              <a:solidFill>
                <a:srgbClr val="FFFFFF"/>
              </a:solidFill>
              <a:latin typeface="+mn-lt"/>
              <a:sym typeface="Verdana Bold" charset="0"/>
            </a:endParaRPr>
          </a:p>
        </p:txBody>
      </p:sp>
    </p:spTree>
    <p:extLst>
      <p:ext uri="{BB962C8B-B14F-4D97-AF65-F5344CB8AC3E}">
        <p14:creationId xmlns:p14="http://schemas.microsoft.com/office/powerpoint/2010/main" xmlns="" val="354193540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txBody>
          <a:bodyPr/>
          <a:lstStyle/>
          <a:p>
            <a:r>
              <a:rPr lang="es-CL" sz="3200" dirty="0" smtClean="0"/>
              <a:t>Evaluación ex Ante de Programas Sociales</a:t>
            </a:r>
            <a:br>
              <a:rPr lang="es-CL" sz="3200" dirty="0" smtClean="0"/>
            </a:br>
            <a:endParaRPr lang="es-CL" sz="3200" dirty="0"/>
          </a:p>
        </p:txBody>
      </p:sp>
      <p:sp>
        <p:nvSpPr>
          <p:cNvPr id="7" name="6 Marcador de texto"/>
          <p:cNvSpPr>
            <a:spLocks noGrp="1"/>
          </p:cNvSpPr>
          <p:nvPr>
            <p:ph type="body" idx="1"/>
          </p:nvPr>
        </p:nvSpPr>
        <p:spPr/>
        <p:txBody>
          <a:bodyPr/>
          <a:lstStyle/>
          <a:p>
            <a:endParaRPr lang="es-CL" dirty="0"/>
          </a:p>
        </p:txBody>
      </p:sp>
      <p:sp>
        <p:nvSpPr>
          <p:cNvPr id="4" name="3 Marcador de pie de página"/>
          <p:cNvSpPr>
            <a:spLocks noGrp="1"/>
          </p:cNvSpPr>
          <p:nvPr>
            <p:ph type="ftr" sz="quarter" idx="11"/>
          </p:nvPr>
        </p:nvSpPr>
        <p:spPr/>
        <p:txBody>
          <a:bodyPr/>
          <a:lstStyle/>
          <a:p>
            <a:pPr>
              <a:defRPr/>
            </a:pPr>
            <a:r>
              <a:rPr lang="es-CL" smtClean="0"/>
              <a:t>Gobierno de Chile | Ministerio de Desarrollo Social</a:t>
            </a:r>
            <a:endParaRPr lang="en-US" dirty="0"/>
          </a:p>
        </p:txBody>
      </p:sp>
      <p:sp>
        <p:nvSpPr>
          <p:cNvPr id="5" name="4 Marcador de número de diapositiva"/>
          <p:cNvSpPr>
            <a:spLocks noGrp="1"/>
          </p:cNvSpPr>
          <p:nvPr>
            <p:ph type="sldNum" sz="quarter" idx="12"/>
          </p:nvPr>
        </p:nvSpPr>
        <p:spPr/>
        <p:txBody>
          <a:bodyPr/>
          <a:lstStyle/>
          <a:p>
            <a:pPr>
              <a:defRPr/>
            </a:pPr>
            <a:fld id="{8D3C683E-39CD-41FC-8CA4-8049D4D3F0AC}"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75634" y="1512324"/>
            <a:ext cx="9255728" cy="5612031"/>
          </a:xfrm>
          <a:prstGeom prst="rect">
            <a:avLst/>
          </a:prstGeom>
        </p:spPr>
        <p:txBody>
          <a:bodyPr wrap="square" lIns="101763" tIns="50880" rIns="101763" bIns="50880">
            <a:spAutoFit/>
          </a:bodyPr>
          <a:lstStyle/>
          <a:p>
            <a:pPr marL="395698" indent="-395698" algn="just">
              <a:buFont typeface="Arial" pitchFamily="34" charset="0"/>
              <a:buChar char="•"/>
              <a:defRPr/>
            </a:pPr>
            <a:r>
              <a:rPr lang="es-CL" sz="2500" dirty="0">
                <a:latin typeface="+mn-lt"/>
              </a:rPr>
              <a:t>Ley N°20.530 establece:</a:t>
            </a:r>
          </a:p>
          <a:p>
            <a:pPr marL="904179" lvl="2" indent="-395698" algn="just">
              <a:buFont typeface="Wingdings" pitchFamily="2" charset="2"/>
              <a:buChar char="ü"/>
              <a:defRPr/>
            </a:pPr>
            <a:r>
              <a:rPr lang="es-CL" sz="2500" dirty="0">
                <a:latin typeface="+mn-lt"/>
              </a:rPr>
              <a:t>Que el Ministerio debe pronunciarse mediante un informe de recomendación, sobre los programas sociales nuevos o que planteen reformularse significativamente. </a:t>
            </a:r>
          </a:p>
          <a:p>
            <a:pPr marL="904179" lvl="2" indent="-395698" algn="just">
              <a:buFont typeface="Wingdings" pitchFamily="2" charset="2"/>
              <a:buChar char="ü"/>
              <a:defRPr/>
            </a:pPr>
            <a:r>
              <a:rPr lang="es-CL" sz="2500" dirty="0">
                <a:latin typeface="+mn-lt"/>
              </a:rPr>
              <a:t>El informe deberá contener una evaluación, entre otros, de la </a:t>
            </a:r>
            <a:r>
              <a:rPr lang="es-CL" sz="2500" b="1" dirty="0">
                <a:latin typeface="+mn-lt"/>
              </a:rPr>
              <a:t>consistencia, coherencia y </a:t>
            </a:r>
            <a:r>
              <a:rPr lang="es-CL" sz="2500" b="1" dirty="0" smtClean="0">
                <a:latin typeface="+mn-lt"/>
              </a:rPr>
              <a:t>atingencia </a:t>
            </a:r>
            <a:r>
              <a:rPr lang="es-CL" sz="2500" dirty="0" smtClean="0">
                <a:latin typeface="+mn-lt"/>
              </a:rPr>
              <a:t>del programa.</a:t>
            </a:r>
            <a:endParaRPr lang="es-CL" sz="2500" b="1" dirty="0">
              <a:latin typeface="+mn-lt"/>
            </a:endParaRPr>
          </a:p>
          <a:p>
            <a:pPr marL="904179" lvl="2" indent="-395698" algn="just">
              <a:buFont typeface="Wingdings" pitchFamily="2" charset="2"/>
              <a:buChar char="ü"/>
              <a:defRPr/>
            </a:pPr>
            <a:r>
              <a:rPr lang="es-CL" sz="2500" dirty="0">
                <a:latin typeface="+mn-lt"/>
              </a:rPr>
              <a:t>Este análisis será un factor a considerar en la asignación de recursos en el proceso de formulación del proyecto de Ley de Presupuestos. </a:t>
            </a:r>
          </a:p>
          <a:p>
            <a:pPr marL="904179" lvl="2" indent="-395698" algn="just">
              <a:defRPr/>
            </a:pPr>
            <a:endParaRPr lang="es-CL" sz="2500" dirty="0">
              <a:latin typeface="+mn-lt"/>
            </a:endParaRPr>
          </a:p>
          <a:p>
            <a:pPr marL="395698" indent="-395698" algn="just">
              <a:buFont typeface="Arial" pitchFamily="34" charset="0"/>
              <a:buChar char="•"/>
              <a:defRPr/>
            </a:pPr>
            <a:r>
              <a:rPr lang="es-CL" sz="2500" dirty="0">
                <a:latin typeface="+mn-lt"/>
              </a:rPr>
              <a:t>Estos aspectos son recogidos a través de la metodología de Evaluación Ex-Ante y el Formulario de Presentación de Programas Sociales.</a:t>
            </a:r>
          </a:p>
          <a:p>
            <a:pPr marL="318010" indent="-318010" algn="just">
              <a:lnSpc>
                <a:spcPct val="150000"/>
              </a:lnSpc>
              <a:buClr>
                <a:srgbClr val="C00000"/>
              </a:buClr>
              <a:buFont typeface="Wingdings" pitchFamily="2" charset="2"/>
              <a:buChar char="v"/>
            </a:pPr>
            <a:endParaRPr lang="es-ES" sz="2200" dirty="0">
              <a:latin typeface="+mn-lt"/>
            </a:endParaRPr>
          </a:p>
        </p:txBody>
      </p:sp>
      <p:sp>
        <p:nvSpPr>
          <p:cNvPr id="6" name="1 Título"/>
          <p:cNvSpPr>
            <a:spLocks/>
          </p:cNvSpPr>
          <p:nvPr/>
        </p:nvSpPr>
        <p:spPr bwMode="auto">
          <a:xfrm>
            <a:off x="558354" y="144114"/>
            <a:ext cx="8568952" cy="1296194"/>
          </a:xfrm>
          <a:prstGeom prst="rect">
            <a:avLst/>
          </a:prstGeom>
          <a:noFill/>
          <a:ln w="9525">
            <a:noFill/>
            <a:miter lim="800000"/>
            <a:headEnd/>
            <a:tailEnd/>
          </a:ln>
        </p:spPr>
        <p:txBody>
          <a:bodyPr lIns="101751" tIns="50874" rIns="101751" bIns="50874" anchor="ctr"/>
          <a:lstStyle/>
          <a:p>
            <a:pPr algn="ctr">
              <a:defRPr/>
            </a:pPr>
            <a:r>
              <a:rPr lang="es-MX" sz="3300" b="1" dirty="0">
                <a:solidFill>
                  <a:srgbClr val="006CB7"/>
                </a:solidFill>
                <a:latin typeface="+mn-lt"/>
              </a:rPr>
              <a:t>Subsecretaría de Evaluación Social</a:t>
            </a:r>
          </a:p>
          <a:p>
            <a:pPr algn="ctr">
              <a:defRPr/>
            </a:pPr>
            <a:r>
              <a:rPr lang="es-MX" sz="3300" b="1" dirty="0">
                <a:solidFill>
                  <a:srgbClr val="006CB7"/>
                </a:solidFill>
                <a:latin typeface="+mn-lt"/>
              </a:rPr>
              <a:t>Evaluación Ex-Ante de Programas Sociales</a:t>
            </a:r>
            <a:endParaRPr lang="en-US" sz="3300" b="1" dirty="0">
              <a:solidFill>
                <a:srgbClr val="006CB7"/>
              </a:solidFill>
              <a:latin typeface="+mn-lt"/>
            </a:endParaRPr>
          </a:p>
        </p:txBody>
      </p:sp>
    </p:spTree>
    <p:extLst>
      <p:ext uri="{BB962C8B-B14F-4D97-AF65-F5344CB8AC3E}">
        <p14:creationId xmlns:p14="http://schemas.microsoft.com/office/powerpoint/2010/main" xmlns="" val="4110210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266" name="Rectangle 2"/>
          <p:cNvSpPr>
            <a:spLocks noGrp="1" noChangeArrowheads="1"/>
          </p:cNvSpPr>
          <p:nvPr>
            <p:ph type="title"/>
          </p:nvPr>
        </p:nvSpPr>
        <p:spPr>
          <a:xfrm>
            <a:off x="1062410" y="354763"/>
            <a:ext cx="7344816" cy="653498"/>
          </a:xfrm>
        </p:spPr>
        <p:txBody>
          <a:bodyPr/>
          <a:lstStyle/>
          <a:p>
            <a:pPr algn="ctr" eaLnBrk="1" hangingPunct="1">
              <a:defRPr/>
            </a:pPr>
            <a:r>
              <a:rPr lang="es-ES" sz="3300" b="1" dirty="0">
                <a:latin typeface="+mn-lt"/>
                <a:cs typeface="+mn-cs"/>
              </a:rPr>
              <a:t>La Evaluación Ex Ante MDS </a:t>
            </a:r>
          </a:p>
        </p:txBody>
      </p:sp>
      <p:sp useBgFill="1">
        <p:nvSpPr>
          <p:cNvPr id="25603" name="Rectangle 3"/>
          <p:cNvSpPr>
            <a:spLocks noGrp="1" noChangeArrowheads="1"/>
          </p:cNvSpPr>
          <p:nvPr>
            <p:ph type="body" sz="half" idx="1"/>
          </p:nvPr>
        </p:nvSpPr>
        <p:spPr>
          <a:xfrm>
            <a:off x="433030" y="1152277"/>
            <a:ext cx="9414356" cy="5688632"/>
          </a:xfrm>
        </p:spPr>
        <p:txBody>
          <a:bodyPr/>
          <a:lstStyle/>
          <a:p>
            <a:pPr marL="395698" lvl="1" indent="-395698" algn="just" eaLnBrk="1" hangingPunct="1">
              <a:lnSpc>
                <a:spcPct val="90000"/>
              </a:lnSpc>
              <a:spcBef>
                <a:spcPct val="0"/>
              </a:spcBef>
              <a:buFont typeface="Arial" pitchFamily="34" charset="0"/>
              <a:buChar char="•"/>
              <a:defRPr/>
            </a:pPr>
            <a:r>
              <a:rPr lang="es-CL" sz="2500" dirty="0">
                <a:solidFill>
                  <a:schemeClr val="tx1"/>
                </a:solidFill>
              </a:rPr>
              <a:t>Evaluación ex ante de programas sociales: permite evaluar el diseño de los programas </a:t>
            </a:r>
            <a:r>
              <a:rPr lang="es-CL" sz="2500" dirty="0" smtClean="0">
                <a:solidFill>
                  <a:schemeClr val="tx1"/>
                </a:solidFill>
              </a:rPr>
              <a:t>sociales nuevos y reformulados, así como </a:t>
            </a:r>
            <a:r>
              <a:rPr lang="es-CL" sz="2500" dirty="0">
                <a:solidFill>
                  <a:schemeClr val="tx1"/>
                </a:solidFill>
              </a:rPr>
              <a:t>coordinar la política social, evitando duplicaciones de programas y beneficios. </a:t>
            </a:r>
          </a:p>
          <a:p>
            <a:pPr marL="395698" indent="-395698" algn="just" eaLnBrk="1" hangingPunct="1">
              <a:lnSpc>
                <a:spcPct val="90000"/>
              </a:lnSpc>
              <a:spcBef>
                <a:spcPct val="0"/>
              </a:spcBef>
              <a:buFont typeface="Arial" pitchFamily="34" charset="0"/>
              <a:buChar char="•"/>
              <a:defRPr/>
            </a:pPr>
            <a:endParaRPr lang="es-CL" sz="2500" dirty="0" smtClean="0">
              <a:solidFill>
                <a:schemeClr val="tx1"/>
              </a:solidFill>
              <a:cs typeface="+mn-cs"/>
            </a:endParaRPr>
          </a:p>
          <a:p>
            <a:pPr marL="395698" indent="-395698" algn="just" eaLnBrk="1" hangingPunct="1">
              <a:lnSpc>
                <a:spcPct val="90000"/>
              </a:lnSpc>
              <a:spcBef>
                <a:spcPct val="0"/>
              </a:spcBef>
              <a:buFont typeface="Arial" pitchFamily="34" charset="0"/>
              <a:buChar char="•"/>
              <a:defRPr/>
            </a:pPr>
            <a:r>
              <a:rPr lang="es-CL" sz="2500" dirty="0" smtClean="0">
                <a:solidFill>
                  <a:schemeClr val="tx1"/>
                </a:solidFill>
                <a:cs typeface="+mn-cs"/>
              </a:rPr>
              <a:t>P</a:t>
            </a:r>
            <a:endParaRPr lang="es-CL" sz="2500" dirty="0">
              <a:solidFill>
                <a:schemeClr val="tx1"/>
              </a:solidFill>
              <a:cs typeface="+mn-cs"/>
            </a:endParaRPr>
          </a:p>
        </p:txBody>
      </p:sp>
      <p:sp>
        <p:nvSpPr>
          <p:cNvPr id="11269" name="Rectangle 5"/>
          <p:cNvSpPr>
            <a:spLocks noChangeArrowheads="1"/>
          </p:cNvSpPr>
          <p:nvPr/>
        </p:nvSpPr>
        <p:spPr bwMode="auto">
          <a:xfrm>
            <a:off x="3599709" y="5357605"/>
            <a:ext cx="6194848" cy="478738"/>
          </a:xfrm>
          <a:prstGeom prst="rect">
            <a:avLst/>
          </a:prstGeom>
          <a:noFill/>
          <a:ln w="12700">
            <a:noFill/>
            <a:miter lim="800000"/>
            <a:headEnd/>
            <a:tailEnd/>
          </a:ln>
        </p:spPr>
        <p:txBody>
          <a:bodyPr lIns="100703" tIns="49469" rIns="100703" bIns="49469">
            <a:spAutoFit/>
          </a:bodyPr>
          <a:lstStyle/>
          <a:p>
            <a:pPr>
              <a:lnSpc>
                <a:spcPct val="90000"/>
              </a:lnSpc>
              <a:spcBef>
                <a:spcPct val="20000"/>
              </a:spcBef>
              <a:buFontTx/>
              <a:buNone/>
            </a:pPr>
            <a:r>
              <a:rPr lang="es-MX" sz="2700" b="1" dirty="0"/>
              <a:t>    </a:t>
            </a:r>
            <a:endParaRPr lang="es-ES" sz="2700" dirty="0"/>
          </a:p>
        </p:txBody>
      </p:sp>
      <p:sp>
        <p:nvSpPr>
          <p:cNvPr id="11270" name="5 Elipse"/>
          <p:cNvSpPr>
            <a:spLocks noChangeArrowheads="1"/>
          </p:cNvSpPr>
          <p:nvPr/>
        </p:nvSpPr>
        <p:spPr bwMode="auto">
          <a:xfrm>
            <a:off x="5577456" y="2909235"/>
            <a:ext cx="2190521" cy="1036955"/>
          </a:xfrm>
          <a:prstGeom prst="ellipse">
            <a:avLst/>
          </a:prstGeom>
          <a:noFill/>
          <a:ln w="9525" algn="ctr">
            <a:noFill/>
            <a:round/>
            <a:headEnd/>
            <a:tailEnd/>
          </a:ln>
        </p:spPr>
        <p:txBody>
          <a:bodyPr lIns="101763" tIns="50880" rIns="101763" bIns="50880"/>
          <a:lstStyle/>
          <a:p>
            <a:endParaRPr lang="es-CL"/>
          </a:p>
        </p:txBody>
      </p:sp>
      <p:sp>
        <p:nvSpPr>
          <p:cNvPr id="11271" name="6 Elipse"/>
          <p:cNvSpPr>
            <a:spLocks noChangeArrowheads="1"/>
          </p:cNvSpPr>
          <p:nvPr/>
        </p:nvSpPr>
        <p:spPr bwMode="auto">
          <a:xfrm>
            <a:off x="6930835" y="3082062"/>
            <a:ext cx="1004570" cy="1036955"/>
          </a:xfrm>
          <a:prstGeom prst="ellipse">
            <a:avLst/>
          </a:prstGeom>
          <a:noFill/>
          <a:ln w="9525" algn="ctr">
            <a:noFill/>
            <a:round/>
            <a:headEnd/>
            <a:tailEnd/>
          </a:ln>
        </p:spPr>
        <p:txBody>
          <a:bodyPr lIns="101763" tIns="50880" rIns="101763" bIns="50880"/>
          <a:lstStyle/>
          <a:p>
            <a:endParaRPr lang="es-CL"/>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1266" name="Rectangle 2"/>
          <p:cNvSpPr>
            <a:spLocks noGrp="1" noChangeArrowheads="1"/>
          </p:cNvSpPr>
          <p:nvPr>
            <p:ph type="title"/>
          </p:nvPr>
        </p:nvSpPr>
        <p:spPr>
          <a:xfrm>
            <a:off x="1062410" y="354763"/>
            <a:ext cx="7344816" cy="653498"/>
          </a:xfrm>
        </p:spPr>
        <p:txBody>
          <a:bodyPr/>
          <a:lstStyle/>
          <a:p>
            <a:pPr algn="ctr" eaLnBrk="1" hangingPunct="1">
              <a:defRPr/>
            </a:pPr>
            <a:r>
              <a:rPr lang="es-ES" sz="3300" b="1" dirty="0">
                <a:latin typeface="+mn-lt"/>
                <a:cs typeface="+mn-cs"/>
              </a:rPr>
              <a:t>La Evaluación Ex Ante MDS </a:t>
            </a:r>
          </a:p>
        </p:txBody>
      </p:sp>
      <p:sp useBgFill="1">
        <p:nvSpPr>
          <p:cNvPr id="25603" name="Rectangle 3"/>
          <p:cNvSpPr>
            <a:spLocks noGrp="1" noChangeArrowheads="1"/>
          </p:cNvSpPr>
          <p:nvPr>
            <p:ph type="body" sz="half" idx="1"/>
          </p:nvPr>
        </p:nvSpPr>
        <p:spPr>
          <a:xfrm>
            <a:off x="433030" y="1152277"/>
            <a:ext cx="9414356" cy="6122716"/>
          </a:xfrm>
        </p:spPr>
        <p:txBody>
          <a:bodyPr/>
          <a:lstStyle/>
          <a:p>
            <a:pPr marL="395698" indent="-395698" algn="just" eaLnBrk="1" hangingPunct="1">
              <a:lnSpc>
                <a:spcPct val="90000"/>
              </a:lnSpc>
              <a:spcBef>
                <a:spcPct val="0"/>
              </a:spcBef>
              <a:buFont typeface="Arial" pitchFamily="34" charset="0"/>
              <a:buChar char="•"/>
              <a:defRPr/>
            </a:pPr>
            <a:r>
              <a:rPr lang="es-CL" sz="2500" dirty="0">
                <a:solidFill>
                  <a:schemeClr val="tx1"/>
                </a:solidFill>
                <a:cs typeface="+mn-cs"/>
              </a:rPr>
              <a:t>Se entiende por: </a:t>
            </a:r>
          </a:p>
          <a:p>
            <a:pPr marL="395698" indent="-395698" algn="just" eaLnBrk="1" hangingPunct="1">
              <a:lnSpc>
                <a:spcPct val="90000"/>
              </a:lnSpc>
              <a:spcBef>
                <a:spcPct val="0"/>
              </a:spcBef>
              <a:buFont typeface="Arial" pitchFamily="34" charset="0"/>
              <a:buChar char="•"/>
              <a:defRPr/>
            </a:pPr>
            <a:endParaRPr lang="es-CL" sz="2500" u="sng" dirty="0" smtClean="0">
              <a:solidFill>
                <a:schemeClr val="tx1"/>
              </a:solidFill>
              <a:cs typeface="+mn-cs"/>
            </a:endParaRPr>
          </a:p>
          <a:p>
            <a:pPr marL="395698" indent="-395698" algn="just" eaLnBrk="1" hangingPunct="1">
              <a:lnSpc>
                <a:spcPct val="90000"/>
              </a:lnSpc>
              <a:spcBef>
                <a:spcPct val="0"/>
              </a:spcBef>
              <a:buNone/>
              <a:defRPr/>
            </a:pPr>
            <a:r>
              <a:rPr lang="es-CL" sz="2500" dirty="0" smtClean="0">
                <a:solidFill>
                  <a:schemeClr val="tx1"/>
                </a:solidFill>
                <a:cs typeface="+mn-cs"/>
              </a:rPr>
              <a:t>	</a:t>
            </a:r>
            <a:r>
              <a:rPr lang="es-CL" sz="2500" u="sng" dirty="0" smtClean="0">
                <a:solidFill>
                  <a:schemeClr val="tx1"/>
                </a:solidFill>
                <a:cs typeface="+mn-cs"/>
              </a:rPr>
              <a:t>Programa</a:t>
            </a:r>
            <a:r>
              <a:rPr lang="es-CL" sz="2500" dirty="0" smtClean="0">
                <a:solidFill>
                  <a:schemeClr val="tx1"/>
                </a:solidFill>
                <a:cs typeface="+mn-cs"/>
              </a:rPr>
              <a:t>: Conjunto de actividades necesarias, integradas y articuladas para proveer ciertos bienes y/o servicios (componentes), tendientes a lograr un propósito específico en una </a:t>
            </a:r>
            <a:r>
              <a:rPr lang="es-CL" sz="2500" i="1" dirty="0" smtClean="0">
                <a:solidFill>
                  <a:schemeClr val="tx1"/>
                </a:solidFill>
                <a:cs typeface="+mn-cs"/>
              </a:rPr>
              <a:t>población objetivo</a:t>
            </a:r>
            <a:r>
              <a:rPr lang="es-CL" sz="2500" dirty="0" smtClean="0">
                <a:solidFill>
                  <a:schemeClr val="tx1"/>
                </a:solidFill>
                <a:cs typeface="+mn-cs"/>
              </a:rPr>
              <a:t>, de modo de resolver un problema o atender una necesidad que afecte a dicha población.</a:t>
            </a:r>
          </a:p>
          <a:p>
            <a:pPr marL="0" indent="0" algn="just" eaLnBrk="1" hangingPunct="1">
              <a:lnSpc>
                <a:spcPct val="90000"/>
              </a:lnSpc>
              <a:spcBef>
                <a:spcPct val="0"/>
              </a:spcBef>
              <a:buNone/>
              <a:defRPr/>
            </a:pPr>
            <a:endParaRPr lang="es-CL" sz="2500" dirty="0" smtClean="0">
              <a:solidFill>
                <a:schemeClr val="tx1"/>
              </a:solidFill>
              <a:cs typeface="+mn-cs"/>
            </a:endParaRPr>
          </a:p>
          <a:p>
            <a:pPr marL="0" indent="0" algn="just" eaLnBrk="1" hangingPunct="1">
              <a:lnSpc>
                <a:spcPct val="90000"/>
              </a:lnSpc>
              <a:spcBef>
                <a:spcPct val="0"/>
              </a:spcBef>
              <a:buNone/>
              <a:defRPr/>
            </a:pPr>
            <a:r>
              <a:rPr lang="es-CL" sz="2500" dirty="0" smtClean="0">
                <a:solidFill>
                  <a:schemeClr val="tx1"/>
                </a:solidFill>
                <a:cs typeface="+mn-cs"/>
              </a:rPr>
              <a:t>	</a:t>
            </a:r>
            <a:r>
              <a:rPr lang="es-CL" sz="2500" u="sng" dirty="0" smtClean="0">
                <a:solidFill>
                  <a:schemeClr val="tx1"/>
                </a:solidFill>
                <a:cs typeface="+mn-cs"/>
              </a:rPr>
              <a:t>Programa nuevo</a:t>
            </a:r>
            <a:r>
              <a:rPr lang="es-CL" sz="2500" dirty="0" smtClean="0">
                <a:solidFill>
                  <a:schemeClr val="tx1"/>
                </a:solidFill>
                <a:cs typeface="+mn-cs"/>
              </a:rPr>
              <a:t>: </a:t>
            </a:r>
            <a:r>
              <a:rPr lang="es-CL" sz="2500" dirty="0">
                <a:solidFill>
                  <a:schemeClr val="tx1"/>
                </a:solidFill>
                <a:cs typeface="+mn-cs"/>
              </a:rPr>
              <a:t>Programa que no ha contado con recursos para </a:t>
            </a:r>
            <a:r>
              <a:rPr lang="es-CL" sz="2500" dirty="0" smtClean="0">
                <a:solidFill>
                  <a:schemeClr val="tx1"/>
                </a:solidFill>
                <a:cs typeface="+mn-cs"/>
              </a:rPr>
              <a:t>	su </a:t>
            </a:r>
            <a:r>
              <a:rPr lang="es-CL" sz="2500" dirty="0">
                <a:solidFill>
                  <a:schemeClr val="tx1"/>
                </a:solidFill>
                <a:cs typeface="+mn-cs"/>
              </a:rPr>
              <a:t>ejecución en años anteriores. Puede ser definido para un </a:t>
            </a:r>
            <a:r>
              <a:rPr lang="es-CL" sz="2500" dirty="0" smtClean="0">
                <a:solidFill>
                  <a:schemeClr val="tx1"/>
                </a:solidFill>
                <a:cs typeface="+mn-cs"/>
              </a:rPr>
              <a:t>	determinado </a:t>
            </a:r>
            <a:r>
              <a:rPr lang="es-CL" sz="2500" dirty="0">
                <a:solidFill>
                  <a:schemeClr val="tx1"/>
                </a:solidFill>
                <a:cs typeface="+mn-cs"/>
              </a:rPr>
              <a:t>periodo (número de años), o de implementación </a:t>
            </a:r>
            <a:r>
              <a:rPr lang="es-CL" sz="2500" dirty="0" smtClean="0">
                <a:solidFill>
                  <a:schemeClr val="tx1"/>
                </a:solidFill>
                <a:cs typeface="+mn-cs"/>
              </a:rPr>
              <a:t>	permanente</a:t>
            </a:r>
            <a:r>
              <a:rPr lang="es-CL" sz="2500" dirty="0">
                <a:solidFill>
                  <a:schemeClr val="tx1"/>
                </a:solidFill>
                <a:cs typeface="+mn-cs"/>
              </a:rPr>
              <a:t>.</a:t>
            </a:r>
          </a:p>
          <a:p>
            <a:pPr marL="0" indent="0" algn="just" eaLnBrk="1" hangingPunct="1">
              <a:lnSpc>
                <a:spcPct val="90000"/>
              </a:lnSpc>
              <a:spcBef>
                <a:spcPct val="0"/>
              </a:spcBef>
              <a:buNone/>
              <a:defRPr/>
            </a:pPr>
            <a:r>
              <a:rPr lang="es-CL" sz="2500" dirty="0">
                <a:solidFill>
                  <a:schemeClr val="tx1"/>
                </a:solidFill>
                <a:cs typeface="+mn-cs"/>
              </a:rPr>
              <a:t/>
            </a:r>
            <a:br>
              <a:rPr lang="es-CL" sz="2500" dirty="0">
                <a:solidFill>
                  <a:schemeClr val="tx1"/>
                </a:solidFill>
                <a:cs typeface="+mn-cs"/>
              </a:rPr>
            </a:br>
            <a:r>
              <a:rPr lang="es-CL" sz="2500" dirty="0" smtClean="0">
                <a:solidFill>
                  <a:schemeClr val="tx1"/>
                </a:solidFill>
                <a:cs typeface="+mn-cs"/>
              </a:rPr>
              <a:t>	</a:t>
            </a:r>
            <a:r>
              <a:rPr lang="es-CL" sz="2500" u="sng" dirty="0" smtClean="0">
                <a:solidFill>
                  <a:schemeClr val="tx1"/>
                </a:solidFill>
                <a:cs typeface="+mn-cs"/>
              </a:rPr>
              <a:t>Programa </a:t>
            </a:r>
            <a:r>
              <a:rPr lang="es-CL" sz="2500" u="sng" dirty="0">
                <a:solidFill>
                  <a:schemeClr val="tx1"/>
                </a:solidFill>
                <a:cs typeface="+mn-cs"/>
              </a:rPr>
              <a:t>reformulado</a:t>
            </a:r>
            <a:r>
              <a:rPr lang="es-CL" sz="2500" dirty="0">
                <a:solidFill>
                  <a:schemeClr val="tx1"/>
                </a:solidFill>
                <a:cs typeface="+mn-cs"/>
              </a:rPr>
              <a:t>: Programa que, </a:t>
            </a:r>
            <a:r>
              <a:rPr lang="es-CL" sz="2500" dirty="0">
                <a:solidFill>
                  <a:srgbClr val="FF0000"/>
                </a:solidFill>
                <a:cs typeface="+mn-cs"/>
              </a:rPr>
              <a:t>manteniendo su mismo </a:t>
            </a:r>
            <a:r>
              <a:rPr lang="es-CL" sz="2500" dirty="0" smtClean="0">
                <a:solidFill>
                  <a:srgbClr val="FF0000"/>
                </a:solidFill>
                <a:cs typeface="+mn-cs"/>
              </a:rPr>
              <a:t>	propósito</a:t>
            </a:r>
            <a:r>
              <a:rPr lang="es-CL" sz="2500" dirty="0">
                <a:solidFill>
                  <a:schemeClr val="tx1"/>
                </a:solidFill>
                <a:cs typeface="+mn-cs"/>
              </a:rPr>
              <a:t>, propone un cambio en algunos de los elementos clave </a:t>
            </a:r>
            <a:r>
              <a:rPr lang="es-CL" sz="2500" dirty="0" smtClean="0">
                <a:solidFill>
                  <a:schemeClr val="tx1"/>
                </a:solidFill>
                <a:cs typeface="+mn-cs"/>
              </a:rPr>
              <a:t>	de </a:t>
            </a:r>
            <a:r>
              <a:rPr lang="es-CL" sz="2500" dirty="0">
                <a:solidFill>
                  <a:schemeClr val="tx1"/>
                </a:solidFill>
                <a:cs typeface="+mn-cs"/>
              </a:rPr>
              <a:t>su diseño (componentes/actividades/modalidad de producción).</a:t>
            </a:r>
          </a:p>
          <a:p>
            <a:pPr marL="0" indent="0" algn="just" eaLnBrk="1" hangingPunct="1">
              <a:lnSpc>
                <a:spcPct val="90000"/>
              </a:lnSpc>
              <a:spcBef>
                <a:spcPct val="0"/>
              </a:spcBef>
              <a:buNone/>
              <a:defRPr/>
            </a:pPr>
            <a:endParaRPr lang="es-ES" sz="2700" dirty="0"/>
          </a:p>
          <a:p>
            <a:pPr marL="1204906" indent="-408114" eaLnBrk="1" hangingPunct="1">
              <a:lnSpc>
                <a:spcPct val="90000"/>
              </a:lnSpc>
              <a:buNone/>
              <a:defRPr/>
            </a:pPr>
            <a:endParaRPr lang="es-ES" sz="2700" dirty="0"/>
          </a:p>
        </p:txBody>
      </p:sp>
      <p:sp>
        <p:nvSpPr>
          <p:cNvPr id="11269" name="Rectangle 5"/>
          <p:cNvSpPr>
            <a:spLocks noChangeArrowheads="1"/>
          </p:cNvSpPr>
          <p:nvPr/>
        </p:nvSpPr>
        <p:spPr bwMode="auto">
          <a:xfrm>
            <a:off x="3599709" y="5357605"/>
            <a:ext cx="6194848" cy="478738"/>
          </a:xfrm>
          <a:prstGeom prst="rect">
            <a:avLst/>
          </a:prstGeom>
          <a:noFill/>
          <a:ln w="12700">
            <a:noFill/>
            <a:miter lim="800000"/>
            <a:headEnd/>
            <a:tailEnd/>
          </a:ln>
        </p:spPr>
        <p:txBody>
          <a:bodyPr lIns="100703" tIns="49469" rIns="100703" bIns="49469">
            <a:spAutoFit/>
          </a:bodyPr>
          <a:lstStyle/>
          <a:p>
            <a:pPr>
              <a:lnSpc>
                <a:spcPct val="90000"/>
              </a:lnSpc>
              <a:spcBef>
                <a:spcPct val="20000"/>
              </a:spcBef>
              <a:buFontTx/>
              <a:buNone/>
            </a:pPr>
            <a:r>
              <a:rPr lang="es-MX" sz="2700" b="1" dirty="0"/>
              <a:t>    </a:t>
            </a:r>
            <a:endParaRPr lang="es-ES" sz="2700" dirty="0"/>
          </a:p>
        </p:txBody>
      </p:sp>
      <p:sp>
        <p:nvSpPr>
          <p:cNvPr id="11270" name="5 Elipse"/>
          <p:cNvSpPr>
            <a:spLocks noChangeArrowheads="1"/>
          </p:cNvSpPr>
          <p:nvPr/>
        </p:nvSpPr>
        <p:spPr bwMode="auto">
          <a:xfrm>
            <a:off x="5577456" y="2909235"/>
            <a:ext cx="2190521" cy="1036955"/>
          </a:xfrm>
          <a:prstGeom prst="ellipse">
            <a:avLst/>
          </a:prstGeom>
          <a:noFill/>
          <a:ln w="9525" algn="ctr">
            <a:noFill/>
            <a:round/>
            <a:headEnd/>
            <a:tailEnd/>
          </a:ln>
        </p:spPr>
        <p:txBody>
          <a:bodyPr lIns="101763" tIns="50880" rIns="101763" bIns="50880"/>
          <a:lstStyle/>
          <a:p>
            <a:endParaRPr lang="es-CL"/>
          </a:p>
        </p:txBody>
      </p:sp>
      <p:sp>
        <p:nvSpPr>
          <p:cNvPr id="11271" name="6 Elipse"/>
          <p:cNvSpPr>
            <a:spLocks noChangeArrowheads="1"/>
          </p:cNvSpPr>
          <p:nvPr/>
        </p:nvSpPr>
        <p:spPr bwMode="auto">
          <a:xfrm>
            <a:off x="6930835" y="3082062"/>
            <a:ext cx="1004570" cy="1036955"/>
          </a:xfrm>
          <a:prstGeom prst="ellipse">
            <a:avLst/>
          </a:prstGeom>
          <a:noFill/>
          <a:ln w="9525" algn="ctr">
            <a:noFill/>
            <a:round/>
            <a:headEnd/>
            <a:tailEnd/>
          </a:ln>
        </p:spPr>
        <p:txBody>
          <a:bodyPr lIns="101763" tIns="50880" rIns="101763" bIns="50880"/>
          <a:lstStyle/>
          <a:p>
            <a:endParaRPr lang="es-CL"/>
          </a:p>
        </p:txBody>
      </p:sp>
    </p:spTree>
    <p:extLst>
      <p:ext uri="{BB962C8B-B14F-4D97-AF65-F5344CB8AC3E}">
        <p14:creationId xmlns:p14="http://schemas.microsoft.com/office/powerpoint/2010/main" xmlns="" val="4231826469"/>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603" name="Rectangle 3"/>
          <p:cNvSpPr>
            <a:spLocks noGrp="1" noChangeArrowheads="1"/>
          </p:cNvSpPr>
          <p:nvPr>
            <p:ph type="body" sz="half" idx="1"/>
          </p:nvPr>
        </p:nvSpPr>
        <p:spPr>
          <a:xfrm>
            <a:off x="275565" y="1080269"/>
            <a:ext cx="9414356" cy="6122716"/>
          </a:xfrm>
        </p:spPr>
        <p:txBody>
          <a:bodyPr/>
          <a:lstStyle/>
          <a:p>
            <a:pPr marL="395698" lvl="2" indent="-395698" algn="just">
              <a:spcBef>
                <a:spcPct val="0"/>
              </a:spcBef>
              <a:buFont typeface="Arial" pitchFamily="34" charset="0"/>
              <a:buChar char="•"/>
              <a:defRPr/>
            </a:pPr>
            <a:r>
              <a:rPr lang="es-ES_tradnl" sz="2500" b="1" dirty="0">
                <a:solidFill>
                  <a:schemeClr val="tx1"/>
                </a:solidFill>
              </a:rPr>
              <a:t>Atingencia</a:t>
            </a:r>
            <a:r>
              <a:rPr lang="es-ES_tradnl" sz="2500" dirty="0">
                <a:solidFill>
                  <a:schemeClr val="tx1"/>
                </a:solidFill>
              </a:rPr>
              <a:t>: </a:t>
            </a:r>
          </a:p>
          <a:p>
            <a:pPr marL="904172" lvl="3" indent="-395698" algn="just">
              <a:spcBef>
                <a:spcPct val="0"/>
              </a:spcBef>
              <a:buFont typeface="Wingdings" pitchFamily="2" charset="2"/>
              <a:buChar char="ü"/>
              <a:defRPr/>
            </a:pPr>
            <a:r>
              <a:rPr lang="es-ES_tradnl" sz="2500" dirty="0">
                <a:solidFill>
                  <a:schemeClr val="tx1"/>
                </a:solidFill>
              </a:rPr>
              <a:t>Prioridades </a:t>
            </a:r>
            <a:r>
              <a:rPr lang="es-ES_tradnl" sz="2500" dirty="0" smtClean="0">
                <a:solidFill>
                  <a:schemeClr val="tx1"/>
                </a:solidFill>
              </a:rPr>
              <a:t>del Programa de Gobierno y el Ministerio, </a:t>
            </a:r>
            <a:r>
              <a:rPr lang="es-ES_tradnl" sz="2500" dirty="0">
                <a:solidFill>
                  <a:schemeClr val="tx1"/>
                </a:solidFill>
              </a:rPr>
              <a:t>objetivos estratégicos de la institución y relación con otros programas públicos. </a:t>
            </a:r>
          </a:p>
          <a:p>
            <a:pPr marL="904172" lvl="3" indent="-395698" algn="just">
              <a:spcBef>
                <a:spcPct val="0"/>
              </a:spcBef>
              <a:buFont typeface="Wingdings" pitchFamily="2" charset="2"/>
              <a:buChar char="ü"/>
              <a:defRPr/>
            </a:pPr>
            <a:r>
              <a:rPr lang="es-ES_tradnl" sz="2500" dirty="0">
                <a:solidFill>
                  <a:schemeClr val="tx1"/>
                </a:solidFill>
              </a:rPr>
              <a:t>Pertinencia del diseño del programa para resolver el problema o la necesidad, en relación con la población que se ve afectada por dicho problema. </a:t>
            </a:r>
          </a:p>
          <a:p>
            <a:pPr marL="395698" lvl="2" indent="-395698" algn="just">
              <a:spcBef>
                <a:spcPct val="0"/>
              </a:spcBef>
              <a:buFont typeface="Arial" pitchFamily="34" charset="0"/>
              <a:buChar char="•"/>
              <a:defRPr/>
            </a:pPr>
            <a:r>
              <a:rPr lang="es-ES_tradnl" sz="2500" b="1" dirty="0" smtClean="0">
                <a:solidFill>
                  <a:schemeClr val="tx1"/>
                </a:solidFill>
              </a:rPr>
              <a:t>Coherencia</a:t>
            </a:r>
            <a:r>
              <a:rPr lang="es-ES_tradnl" sz="2500" dirty="0">
                <a:solidFill>
                  <a:schemeClr val="tx1"/>
                </a:solidFill>
              </a:rPr>
              <a:t>: </a:t>
            </a:r>
          </a:p>
          <a:p>
            <a:pPr marL="904172" lvl="3" indent="-395698" algn="just">
              <a:spcBef>
                <a:spcPct val="0"/>
              </a:spcBef>
              <a:buFont typeface="Wingdings" pitchFamily="2" charset="2"/>
              <a:buChar char="ü"/>
              <a:defRPr/>
            </a:pPr>
            <a:r>
              <a:rPr lang="es-ES_tradnl" sz="2500" dirty="0">
                <a:solidFill>
                  <a:schemeClr val="tx1"/>
                </a:solidFill>
              </a:rPr>
              <a:t>Diseño del programa: adecuada relación o vínculo entre sus objetivos (fin, propósito y componentes), la población a atender y su estrategia de intervención. </a:t>
            </a:r>
            <a:endParaRPr lang="es-CL" sz="2500" dirty="0">
              <a:solidFill>
                <a:schemeClr val="tx1"/>
              </a:solidFill>
            </a:endParaRPr>
          </a:p>
          <a:p>
            <a:pPr marL="395698" lvl="2" indent="-395698" algn="just">
              <a:spcBef>
                <a:spcPct val="0"/>
              </a:spcBef>
              <a:buFont typeface="Arial" pitchFamily="34" charset="0"/>
              <a:buChar char="•"/>
              <a:defRPr/>
            </a:pPr>
            <a:r>
              <a:rPr lang="es-ES_tradnl" sz="2500" b="1" dirty="0" smtClean="0">
                <a:solidFill>
                  <a:schemeClr val="tx1"/>
                </a:solidFill>
              </a:rPr>
              <a:t>Consistencia</a:t>
            </a:r>
            <a:r>
              <a:rPr lang="es-ES_tradnl" sz="2500" dirty="0">
                <a:solidFill>
                  <a:schemeClr val="tx1"/>
                </a:solidFill>
              </a:rPr>
              <a:t>: </a:t>
            </a:r>
          </a:p>
          <a:p>
            <a:pPr marL="904172" lvl="3" indent="-395698" algn="just">
              <a:spcBef>
                <a:spcPct val="0"/>
              </a:spcBef>
              <a:buFont typeface="Wingdings" pitchFamily="2" charset="2"/>
              <a:buChar char="ü"/>
              <a:defRPr/>
            </a:pPr>
            <a:r>
              <a:rPr lang="es-ES_tradnl" sz="2500" dirty="0">
                <a:solidFill>
                  <a:schemeClr val="tx1"/>
                </a:solidFill>
              </a:rPr>
              <a:t>Adecuada relación entre el diseño planteado y su posterior ejecución, analizada a partir de la definición de indicadores, del sistema de información, y los gastos planificados. </a:t>
            </a:r>
            <a:endParaRPr lang="es-ES" sz="2500" dirty="0">
              <a:solidFill>
                <a:schemeClr val="tx1"/>
              </a:solidFill>
            </a:endParaRPr>
          </a:p>
        </p:txBody>
      </p:sp>
      <p:sp>
        <p:nvSpPr>
          <p:cNvPr id="11269" name="Rectangle 5"/>
          <p:cNvSpPr>
            <a:spLocks noChangeArrowheads="1"/>
          </p:cNvSpPr>
          <p:nvPr/>
        </p:nvSpPr>
        <p:spPr bwMode="auto">
          <a:xfrm>
            <a:off x="3599709" y="5357605"/>
            <a:ext cx="6194848" cy="478738"/>
          </a:xfrm>
          <a:prstGeom prst="rect">
            <a:avLst/>
          </a:prstGeom>
          <a:noFill/>
          <a:ln w="12700">
            <a:noFill/>
            <a:miter lim="800000"/>
            <a:headEnd/>
            <a:tailEnd/>
          </a:ln>
        </p:spPr>
        <p:txBody>
          <a:bodyPr lIns="100703" tIns="49469" rIns="100703" bIns="49469">
            <a:spAutoFit/>
          </a:bodyPr>
          <a:lstStyle/>
          <a:p>
            <a:pPr>
              <a:lnSpc>
                <a:spcPct val="90000"/>
              </a:lnSpc>
              <a:spcBef>
                <a:spcPct val="20000"/>
              </a:spcBef>
              <a:buFontTx/>
              <a:buNone/>
            </a:pPr>
            <a:r>
              <a:rPr lang="es-MX" sz="2700" b="1" dirty="0"/>
              <a:t>    </a:t>
            </a:r>
            <a:endParaRPr lang="es-ES" sz="2700" dirty="0"/>
          </a:p>
        </p:txBody>
      </p:sp>
      <p:sp>
        <p:nvSpPr>
          <p:cNvPr id="11270" name="5 Elipse"/>
          <p:cNvSpPr>
            <a:spLocks noChangeArrowheads="1"/>
          </p:cNvSpPr>
          <p:nvPr/>
        </p:nvSpPr>
        <p:spPr bwMode="auto">
          <a:xfrm>
            <a:off x="5577456" y="2909235"/>
            <a:ext cx="2190521" cy="1036955"/>
          </a:xfrm>
          <a:prstGeom prst="ellipse">
            <a:avLst/>
          </a:prstGeom>
          <a:noFill/>
          <a:ln w="9525" algn="ctr">
            <a:noFill/>
            <a:round/>
            <a:headEnd/>
            <a:tailEnd/>
          </a:ln>
        </p:spPr>
        <p:txBody>
          <a:bodyPr lIns="101763" tIns="50880" rIns="101763" bIns="50880"/>
          <a:lstStyle/>
          <a:p>
            <a:endParaRPr lang="es-CL"/>
          </a:p>
        </p:txBody>
      </p:sp>
      <p:sp>
        <p:nvSpPr>
          <p:cNvPr id="11271" name="6 Elipse"/>
          <p:cNvSpPr>
            <a:spLocks noChangeArrowheads="1"/>
          </p:cNvSpPr>
          <p:nvPr/>
        </p:nvSpPr>
        <p:spPr bwMode="auto">
          <a:xfrm>
            <a:off x="6930835" y="3082062"/>
            <a:ext cx="1004570" cy="1036955"/>
          </a:xfrm>
          <a:prstGeom prst="ellipse">
            <a:avLst/>
          </a:prstGeom>
          <a:noFill/>
          <a:ln w="9525" algn="ctr">
            <a:noFill/>
            <a:round/>
            <a:headEnd/>
            <a:tailEnd/>
          </a:ln>
        </p:spPr>
        <p:txBody>
          <a:bodyPr lIns="101763" tIns="50880" rIns="101763" bIns="50880"/>
          <a:lstStyle/>
          <a:p>
            <a:endParaRPr lang="es-CL"/>
          </a:p>
        </p:txBody>
      </p:sp>
      <p:sp useBgFill="1">
        <p:nvSpPr>
          <p:cNvPr id="10" name="Rectangle 2"/>
          <p:cNvSpPr>
            <a:spLocks noGrp="1" noChangeArrowheads="1"/>
          </p:cNvSpPr>
          <p:nvPr>
            <p:ph type="title"/>
          </p:nvPr>
        </p:nvSpPr>
        <p:spPr>
          <a:xfrm>
            <a:off x="1062410" y="354763"/>
            <a:ext cx="7344816" cy="653498"/>
          </a:xfrm>
        </p:spPr>
        <p:txBody>
          <a:bodyPr/>
          <a:lstStyle/>
          <a:p>
            <a:pPr algn="ctr" eaLnBrk="1" hangingPunct="1">
              <a:defRPr/>
            </a:pPr>
            <a:r>
              <a:rPr lang="es-ES" sz="3300" b="1" dirty="0">
                <a:latin typeface="+mn-lt"/>
                <a:cs typeface="+mn-cs"/>
              </a:rPr>
              <a:t>La Evaluación Ex Ante MDS </a:t>
            </a: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603" name="Rectangle 3"/>
          <p:cNvSpPr>
            <a:spLocks noGrp="1" noChangeArrowheads="1"/>
          </p:cNvSpPr>
          <p:nvPr>
            <p:ph type="body" sz="half" idx="1"/>
          </p:nvPr>
        </p:nvSpPr>
        <p:spPr>
          <a:xfrm>
            <a:off x="275565" y="1553432"/>
            <a:ext cx="9414356" cy="4135353"/>
          </a:xfrm>
        </p:spPr>
        <p:txBody>
          <a:bodyPr/>
          <a:lstStyle/>
          <a:p>
            <a:pPr marL="395698" lvl="1" indent="-395698" algn="just" eaLnBrk="1" hangingPunct="1">
              <a:lnSpc>
                <a:spcPct val="90000"/>
              </a:lnSpc>
              <a:spcBef>
                <a:spcPct val="0"/>
              </a:spcBef>
              <a:buFont typeface="Arial" pitchFamily="34" charset="0"/>
              <a:buChar char="•"/>
              <a:defRPr/>
            </a:pPr>
            <a:r>
              <a:rPr lang="es-CL" sz="2500" dirty="0">
                <a:solidFill>
                  <a:schemeClr val="tx1"/>
                </a:solidFill>
              </a:rPr>
              <a:t>El formulario considera si el programa incorpora, en caso que corresponda, enfoques (de género, territorial y de pueblos </a:t>
            </a:r>
            <a:r>
              <a:rPr lang="es-CL" sz="2500" dirty="0" smtClean="0">
                <a:solidFill>
                  <a:schemeClr val="tx1"/>
                </a:solidFill>
              </a:rPr>
              <a:t>indígenas, u otro) </a:t>
            </a:r>
            <a:r>
              <a:rPr lang="es-CL" sz="2500" dirty="0">
                <a:solidFill>
                  <a:schemeClr val="tx1"/>
                </a:solidFill>
              </a:rPr>
              <a:t>para que distintos segmentos de la población puedan acceder al mismo en igualdad de oportunidades. También identifica si se consideran mecanismos de participación ciudadana, en alguna de sus etapas (diseño, ejecución, fiscalización y/o evaluación). </a:t>
            </a:r>
          </a:p>
          <a:p>
            <a:pPr marL="395698" indent="-395698" algn="just" eaLnBrk="1" hangingPunct="1">
              <a:lnSpc>
                <a:spcPct val="90000"/>
              </a:lnSpc>
              <a:spcBef>
                <a:spcPct val="0"/>
              </a:spcBef>
              <a:buNone/>
              <a:defRPr/>
            </a:pPr>
            <a:r>
              <a:rPr lang="es-CL" sz="2000" dirty="0"/>
              <a:t/>
            </a:r>
            <a:br>
              <a:rPr lang="es-CL" sz="2000" dirty="0"/>
            </a:br>
            <a:endParaRPr lang="es-ES" sz="2000" dirty="0"/>
          </a:p>
          <a:p>
            <a:pPr marL="1204906" indent="-408114" eaLnBrk="1" hangingPunct="1">
              <a:lnSpc>
                <a:spcPct val="90000"/>
              </a:lnSpc>
              <a:buNone/>
              <a:defRPr/>
            </a:pPr>
            <a:endParaRPr lang="es-ES" sz="2000" dirty="0"/>
          </a:p>
        </p:txBody>
      </p:sp>
      <p:sp>
        <p:nvSpPr>
          <p:cNvPr id="11269" name="Rectangle 5"/>
          <p:cNvSpPr>
            <a:spLocks noChangeArrowheads="1"/>
          </p:cNvSpPr>
          <p:nvPr/>
        </p:nvSpPr>
        <p:spPr bwMode="auto">
          <a:xfrm>
            <a:off x="3599709" y="5357605"/>
            <a:ext cx="6194848" cy="478738"/>
          </a:xfrm>
          <a:prstGeom prst="rect">
            <a:avLst/>
          </a:prstGeom>
          <a:noFill/>
          <a:ln w="12700">
            <a:noFill/>
            <a:miter lim="800000"/>
            <a:headEnd/>
            <a:tailEnd/>
          </a:ln>
        </p:spPr>
        <p:txBody>
          <a:bodyPr lIns="100703" tIns="49469" rIns="100703" bIns="49469">
            <a:spAutoFit/>
          </a:bodyPr>
          <a:lstStyle/>
          <a:p>
            <a:pPr>
              <a:lnSpc>
                <a:spcPct val="90000"/>
              </a:lnSpc>
              <a:spcBef>
                <a:spcPct val="20000"/>
              </a:spcBef>
              <a:buFontTx/>
              <a:buNone/>
            </a:pPr>
            <a:r>
              <a:rPr lang="es-MX" sz="2700" b="1" dirty="0"/>
              <a:t>    </a:t>
            </a:r>
            <a:endParaRPr lang="es-ES" sz="2700" dirty="0"/>
          </a:p>
        </p:txBody>
      </p:sp>
      <p:sp>
        <p:nvSpPr>
          <p:cNvPr id="11270" name="5 Elipse"/>
          <p:cNvSpPr>
            <a:spLocks noChangeArrowheads="1"/>
          </p:cNvSpPr>
          <p:nvPr/>
        </p:nvSpPr>
        <p:spPr bwMode="auto">
          <a:xfrm>
            <a:off x="-953811" y="2045107"/>
            <a:ext cx="2190521" cy="1036955"/>
          </a:xfrm>
          <a:prstGeom prst="ellipse">
            <a:avLst/>
          </a:prstGeom>
          <a:noFill/>
          <a:ln w="9525" algn="ctr">
            <a:noFill/>
            <a:round/>
            <a:headEnd/>
            <a:tailEnd/>
          </a:ln>
        </p:spPr>
        <p:txBody>
          <a:bodyPr lIns="101763" tIns="50880" rIns="101763" bIns="50880"/>
          <a:lstStyle/>
          <a:p>
            <a:endParaRPr lang="es-CL"/>
          </a:p>
        </p:txBody>
      </p:sp>
      <p:sp>
        <p:nvSpPr>
          <p:cNvPr id="11271" name="6 Elipse"/>
          <p:cNvSpPr>
            <a:spLocks noChangeArrowheads="1"/>
          </p:cNvSpPr>
          <p:nvPr/>
        </p:nvSpPr>
        <p:spPr bwMode="auto">
          <a:xfrm>
            <a:off x="6930835" y="3082062"/>
            <a:ext cx="1004570" cy="1036955"/>
          </a:xfrm>
          <a:prstGeom prst="ellipse">
            <a:avLst/>
          </a:prstGeom>
          <a:noFill/>
          <a:ln w="9525" algn="ctr">
            <a:noFill/>
            <a:round/>
            <a:headEnd/>
            <a:tailEnd/>
          </a:ln>
        </p:spPr>
        <p:txBody>
          <a:bodyPr lIns="101763" tIns="50880" rIns="101763" bIns="50880"/>
          <a:lstStyle/>
          <a:p>
            <a:endParaRPr lang="es-CL"/>
          </a:p>
        </p:txBody>
      </p:sp>
      <p:sp useBgFill="1">
        <p:nvSpPr>
          <p:cNvPr id="9" name="Rectangle 2"/>
          <p:cNvSpPr>
            <a:spLocks noGrp="1" noChangeArrowheads="1"/>
          </p:cNvSpPr>
          <p:nvPr>
            <p:ph type="title"/>
          </p:nvPr>
        </p:nvSpPr>
        <p:spPr>
          <a:xfrm>
            <a:off x="1062410" y="426775"/>
            <a:ext cx="7344816" cy="653498"/>
          </a:xfrm>
        </p:spPr>
        <p:txBody>
          <a:bodyPr/>
          <a:lstStyle/>
          <a:p>
            <a:pPr algn="ctr" eaLnBrk="1" hangingPunct="1">
              <a:defRPr/>
            </a:pPr>
            <a:r>
              <a:rPr lang="es-ES" sz="3300" b="1" dirty="0">
                <a:latin typeface="+mn-lt"/>
                <a:cs typeface="+mn-cs"/>
              </a:rPr>
              <a:t>La Evaluación Ex Ante MDS </a:t>
            </a: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5603" name="Rectangle 3"/>
          <p:cNvSpPr>
            <a:spLocks noGrp="1" noChangeArrowheads="1"/>
          </p:cNvSpPr>
          <p:nvPr>
            <p:ph type="body" sz="half" idx="1"/>
          </p:nvPr>
        </p:nvSpPr>
        <p:spPr>
          <a:xfrm>
            <a:off x="197081" y="1193584"/>
            <a:ext cx="9492837" cy="6124516"/>
          </a:xfrm>
        </p:spPr>
        <p:txBody>
          <a:bodyPr/>
          <a:lstStyle/>
          <a:p>
            <a:pPr algn="just" eaLnBrk="1" hangingPunct="1">
              <a:lnSpc>
                <a:spcPct val="90000"/>
              </a:lnSpc>
              <a:defRPr/>
            </a:pPr>
            <a:r>
              <a:rPr lang="es-CL" sz="2500" dirty="0">
                <a:solidFill>
                  <a:schemeClr val="tx1"/>
                </a:solidFill>
                <a:cs typeface="+mn-cs"/>
              </a:rPr>
              <a:t>Apoyar a los </a:t>
            </a:r>
            <a:r>
              <a:rPr lang="es-CL" sz="2500" u="sng" dirty="0">
                <a:solidFill>
                  <a:schemeClr val="tx1"/>
                </a:solidFill>
                <a:cs typeface="+mn-cs"/>
              </a:rPr>
              <a:t>ejecutores  responsables de diseñar e implementar programas</a:t>
            </a:r>
            <a:r>
              <a:rPr lang="es-CL" sz="2500" dirty="0">
                <a:solidFill>
                  <a:schemeClr val="tx1"/>
                </a:solidFill>
                <a:cs typeface="+mn-cs"/>
              </a:rPr>
              <a:t>, a través de la exigencia de ordenar y presentar sus iniciativas según un formulario que incluye aspectos básicos y fundamentales respecto del programa (contenidos de la evaluación).</a:t>
            </a:r>
          </a:p>
          <a:p>
            <a:pPr indent="24735" algn="just" eaLnBrk="1" hangingPunct="1">
              <a:lnSpc>
                <a:spcPct val="90000"/>
              </a:lnSpc>
              <a:buNone/>
              <a:defRPr/>
            </a:pPr>
            <a:r>
              <a:rPr lang="es-CL" sz="2500" dirty="0">
                <a:solidFill>
                  <a:srgbClr val="FF0000"/>
                </a:solidFill>
                <a:cs typeface="+mn-cs"/>
              </a:rPr>
              <a:t>Se busca contribuir a la reflexión y análisis técnico para un mejor diseño de programas en los organismos responsables. </a:t>
            </a:r>
          </a:p>
          <a:p>
            <a:pPr algn="just" eaLnBrk="1" hangingPunct="1">
              <a:lnSpc>
                <a:spcPct val="90000"/>
              </a:lnSpc>
              <a:defRPr/>
            </a:pPr>
            <a:endParaRPr lang="es-CL" sz="2500" dirty="0">
              <a:solidFill>
                <a:schemeClr val="tx1"/>
              </a:solidFill>
              <a:cs typeface="+mn-cs"/>
            </a:endParaRPr>
          </a:p>
          <a:p>
            <a:pPr algn="just" eaLnBrk="1" hangingPunct="1">
              <a:lnSpc>
                <a:spcPct val="90000"/>
              </a:lnSpc>
              <a:defRPr/>
            </a:pPr>
            <a:r>
              <a:rPr lang="es-CL" sz="2500" dirty="0">
                <a:solidFill>
                  <a:schemeClr val="tx1"/>
                </a:solidFill>
                <a:cs typeface="+mn-cs"/>
              </a:rPr>
              <a:t>Apoyar la toma de decisiones de asignación de recursos durante el proceso de preparación del proyectos de ley de presupuestos, a través de enviar a la DIPRES los informes de evaluación ex ante con sus recomendaciones. </a:t>
            </a:r>
          </a:p>
          <a:p>
            <a:pPr indent="24735" algn="just" eaLnBrk="1" hangingPunct="1">
              <a:lnSpc>
                <a:spcPct val="90000"/>
              </a:lnSpc>
              <a:buNone/>
              <a:defRPr/>
            </a:pPr>
            <a:r>
              <a:rPr lang="es-CL" sz="2500" dirty="0">
                <a:solidFill>
                  <a:srgbClr val="FF0000"/>
                </a:solidFill>
                <a:cs typeface="+mn-cs"/>
              </a:rPr>
              <a:t>Se busca  contribuir a mejorar la calidad de los programas públicos y  con ello la calidad del gasto, a través de integrar en el proceso presupuestario la información que genera la evaluación,  enriqueciendo la toma de decisiones.</a:t>
            </a:r>
            <a:r>
              <a:rPr lang="es-CL" sz="2500" dirty="0">
                <a:solidFill>
                  <a:schemeClr val="tx1"/>
                </a:solidFill>
                <a:cs typeface="+mn-cs"/>
              </a:rPr>
              <a:t> </a:t>
            </a:r>
          </a:p>
          <a:p>
            <a:pPr indent="24735" algn="just" eaLnBrk="1" hangingPunct="1">
              <a:lnSpc>
                <a:spcPct val="90000"/>
              </a:lnSpc>
              <a:buNone/>
              <a:defRPr/>
            </a:pPr>
            <a:r>
              <a:rPr lang="es-CL" sz="2500" dirty="0">
                <a:solidFill>
                  <a:schemeClr val="tx1"/>
                </a:solidFill>
                <a:cs typeface="+mn-cs"/>
              </a:rPr>
              <a:t> </a:t>
            </a:r>
            <a:r>
              <a:rPr lang="es-CL" sz="2700" dirty="0"/>
              <a:t/>
            </a:r>
            <a:br>
              <a:rPr lang="es-CL" sz="2700" dirty="0"/>
            </a:br>
            <a:r>
              <a:rPr lang="es-CL" sz="2700" dirty="0"/>
              <a:t/>
            </a:r>
            <a:br>
              <a:rPr lang="es-CL" sz="2700" dirty="0"/>
            </a:br>
            <a:r>
              <a:rPr lang="es-CL" sz="2700" dirty="0"/>
              <a:t/>
            </a:r>
            <a:br>
              <a:rPr lang="es-CL" sz="2700" dirty="0"/>
            </a:br>
            <a:endParaRPr lang="es-ES" sz="2700" dirty="0"/>
          </a:p>
          <a:p>
            <a:pPr marL="1204906" indent="-408114" eaLnBrk="1" hangingPunct="1">
              <a:lnSpc>
                <a:spcPct val="90000"/>
              </a:lnSpc>
              <a:buNone/>
              <a:defRPr/>
            </a:pPr>
            <a:endParaRPr lang="es-ES" sz="2700" dirty="0"/>
          </a:p>
        </p:txBody>
      </p:sp>
      <p:sp>
        <p:nvSpPr>
          <p:cNvPr id="13316" name="Rectangle 4"/>
          <p:cNvSpPr>
            <a:spLocks noChangeArrowheads="1"/>
          </p:cNvSpPr>
          <p:nvPr/>
        </p:nvSpPr>
        <p:spPr bwMode="auto">
          <a:xfrm>
            <a:off x="3934566" y="3715755"/>
            <a:ext cx="5692563" cy="518478"/>
          </a:xfrm>
          <a:prstGeom prst="rect">
            <a:avLst/>
          </a:prstGeom>
          <a:noFill/>
          <a:ln w="9525">
            <a:noFill/>
            <a:miter lim="800000"/>
            <a:headEnd/>
            <a:tailEnd/>
          </a:ln>
        </p:spPr>
        <p:txBody>
          <a:bodyPr lIns="101763" tIns="50880" rIns="101763" bIns="50880">
            <a:spAutoFit/>
          </a:bodyPr>
          <a:lstStyle/>
          <a:p>
            <a:pPr marL="312710" indent="-312710" algn="just" eaLnBrk="0" hangingPunct="0">
              <a:spcBef>
                <a:spcPct val="20000"/>
              </a:spcBef>
            </a:pPr>
            <a:r>
              <a:rPr lang="es-MX" sz="2700" dirty="0"/>
              <a:t>.</a:t>
            </a:r>
            <a:endParaRPr lang="es-ES" sz="3100" dirty="0"/>
          </a:p>
        </p:txBody>
      </p:sp>
      <p:sp>
        <p:nvSpPr>
          <p:cNvPr id="13317" name="Rectangle 5"/>
          <p:cNvSpPr>
            <a:spLocks noChangeArrowheads="1"/>
          </p:cNvSpPr>
          <p:nvPr/>
        </p:nvSpPr>
        <p:spPr bwMode="auto">
          <a:xfrm>
            <a:off x="3599709" y="5357605"/>
            <a:ext cx="6194848" cy="478738"/>
          </a:xfrm>
          <a:prstGeom prst="rect">
            <a:avLst/>
          </a:prstGeom>
          <a:noFill/>
          <a:ln w="12700">
            <a:noFill/>
            <a:miter lim="800000"/>
            <a:headEnd/>
            <a:tailEnd/>
          </a:ln>
        </p:spPr>
        <p:txBody>
          <a:bodyPr lIns="100703" tIns="49469" rIns="100703" bIns="49469">
            <a:spAutoFit/>
          </a:bodyPr>
          <a:lstStyle/>
          <a:p>
            <a:pPr>
              <a:lnSpc>
                <a:spcPct val="90000"/>
              </a:lnSpc>
              <a:spcBef>
                <a:spcPct val="20000"/>
              </a:spcBef>
              <a:buFontTx/>
              <a:buNone/>
            </a:pPr>
            <a:r>
              <a:rPr lang="es-MX" sz="2700" b="1" dirty="0"/>
              <a:t>    </a:t>
            </a:r>
            <a:endParaRPr lang="es-ES" sz="2700" dirty="0"/>
          </a:p>
        </p:txBody>
      </p:sp>
      <p:sp>
        <p:nvSpPr>
          <p:cNvPr id="13318" name="5 Elipse"/>
          <p:cNvSpPr>
            <a:spLocks noChangeArrowheads="1"/>
          </p:cNvSpPr>
          <p:nvPr/>
        </p:nvSpPr>
        <p:spPr bwMode="auto">
          <a:xfrm>
            <a:off x="5577456" y="2909235"/>
            <a:ext cx="2190521" cy="1036955"/>
          </a:xfrm>
          <a:prstGeom prst="ellipse">
            <a:avLst/>
          </a:prstGeom>
          <a:noFill/>
          <a:ln w="9525" algn="ctr">
            <a:noFill/>
            <a:round/>
            <a:headEnd/>
            <a:tailEnd/>
          </a:ln>
        </p:spPr>
        <p:txBody>
          <a:bodyPr lIns="101763" tIns="50880" rIns="101763" bIns="50880"/>
          <a:lstStyle/>
          <a:p>
            <a:endParaRPr lang="es-CL"/>
          </a:p>
        </p:txBody>
      </p:sp>
      <p:sp>
        <p:nvSpPr>
          <p:cNvPr id="13319" name="6 Elipse"/>
          <p:cNvSpPr>
            <a:spLocks noChangeArrowheads="1"/>
          </p:cNvSpPr>
          <p:nvPr/>
        </p:nvSpPr>
        <p:spPr bwMode="auto">
          <a:xfrm>
            <a:off x="-1457870" y="2678804"/>
            <a:ext cx="1004570" cy="1036955"/>
          </a:xfrm>
          <a:prstGeom prst="ellipse">
            <a:avLst/>
          </a:prstGeom>
          <a:noFill/>
          <a:ln w="9525" algn="ctr">
            <a:noFill/>
            <a:round/>
            <a:headEnd/>
            <a:tailEnd/>
          </a:ln>
        </p:spPr>
        <p:txBody>
          <a:bodyPr lIns="101763" tIns="50880" rIns="101763" bIns="50880"/>
          <a:lstStyle/>
          <a:p>
            <a:endParaRPr lang="es-CL"/>
          </a:p>
        </p:txBody>
      </p:sp>
      <p:sp useBgFill="1">
        <p:nvSpPr>
          <p:cNvPr id="8" name="Rectangle 2"/>
          <p:cNvSpPr>
            <a:spLocks noGrp="1" noChangeArrowheads="1"/>
          </p:cNvSpPr>
          <p:nvPr>
            <p:ph type="title"/>
          </p:nvPr>
        </p:nvSpPr>
        <p:spPr>
          <a:xfrm>
            <a:off x="1062410" y="288181"/>
            <a:ext cx="7344816" cy="653498"/>
          </a:xfrm>
        </p:spPr>
        <p:txBody>
          <a:bodyPr/>
          <a:lstStyle/>
          <a:p>
            <a:pPr algn="ctr" eaLnBrk="1" hangingPunct="1">
              <a:defRPr/>
            </a:pPr>
            <a:r>
              <a:rPr lang="es-ES" sz="3300" b="1" dirty="0">
                <a:latin typeface="+mn-lt"/>
                <a:cs typeface="+mn-cs"/>
              </a:rPr>
              <a:t>Objetivos de la Evaluación Ex Ante MDS </a:t>
            </a: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26157</TotalTime>
  <Words>1862</Words>
  <Application>Microsoft Office PowerPoint</Application>
  <PresentationFormat>Personalizado</PresentationFormat>
  <Paragraphs>191</Paragraphs>
  <Slides>23</Slides>
  <Notes>2</Notes>
  <HiddenSlides>0</HiddenSlides>
  <MMClips>0</MMClips>
  <ScaleCrop>false</ScaleCrop>
  <HeadingPairs>
    <vt:vector size="4" baseType="variant">
      <vt:variant>
        <vt:lpstr>Tema</vt:lpstr>
      </vt:variant>
      <vt:variant>
        <vt:i4>6</vt:i4>
      </vt:variant>
      <vt:variant>
        <vt:lpstr>Títulos de diapositiva</vt:lpstr>
      </vt:variant>
      <vt:variant>
        <vt:i4>23</vt:i4>
      </vt:variant>
    </vt:vector>
  </HeadingPairs>
  <TitlesOfParts>
    <vt:vector size="29" baseType="lpstr">
      <vt:lpstr>1_Office Theme</vt:lpstr>
      <vt:lpstr>2_Office Theme</vt:lpstr>
      <vt:lpstr>Office Theme</vt:lpstr>
      <vt:lpstr>3_Office Theme</vt:lpstr>
      <vt:lpstr>4_Office Theme</vt:lpstr>
      <vt:lpstr>5_Office Theme</vt:lpstr>
      <vt:lpstr> Subsecretaria de Evaluación Social División de Políticas Sociales </vt:lpstr>
      <vt:lpstr> Temario: </vt:lpstr>
      <vt:lpstr>Evaluación ex Ante de Programas Sociales </vt:lpstr>
      <vt:lpstr>Diapositiva 4</vt:lpstr>
      <vt:lpstr>La Evaluación Ex Ante MDS </vt:lpstr>
      <vt:lpstr>La Evaluación Ex Ante MDS </vt:lpstr>
      <vt:lpstr>La Evaluación Ex Ante MDS </vt:lpstr>
      <vt:lpstr>La Evaluación Ex Ante MDS </vt:lpstr>
      <vt:lpstr>Objetivos de la Evaluación Ex Ante MDS </vt:lpstr>
      <vt:lpstr>Diapositiva 10</vt:lpstr>
      <vt:lpstr>Principales hitos y fechas del proceso de Evaluación Ex Ante 2014</vt:lpstr>
      <vt:lpstr>Principales hitos y fechas del proceso de Evaluación Ex Ante 2014</vt:lpstr>
      <vt:lpstr>Propuesta Nuevo Sistema de Asignación de Beneficios Sociales</vt:lpstr>
      <vt:lpstr>De la Ficha CAS a la Ficha de Protección Social: Focalización en Chile</vt:lpstr>
      <vt:lpstr>Antecedentes</vt:lpstr>
      <vt:lpstr> Antecedentes </vt:lpstr>
      <vt:lpstr>Hacia un nuevo Sistema de Asignación de Beneficios Sociales</vt:lpstr>
      <vt:lpstr>Hacia un nuevo Sistema de Asignación de Beneficios Sociales</vt:lpstr>
      <vt:lpstr>Hacia un nuevo Sistema de Asignación de Beneficios Sociales</vt:lpstr>
      <vt:lpstr>Hacia un nuevo Sistema de Asignación de Beneficios Sociales</vt:lpstr>
      <vt:lpstr>Hacia un nuevo Sistema de Asignación de Beneficios Sociales</vt:lpstr>
      <vt:lpstr>Diapositiva 22</vt:lpstr>
      <vt:lpstr>Muchas Gracias  </vt:lpstr>
    </vt:vector>
  </TitlesOfParts>
  <Company>Gabriel Badagnani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Executive Director</dc:creator>
  <cp:lastModifiedBy>fmcrostie</cp:lastModifiedBy>
  <cp:revision>1096</cp:revision>
  <cp:lastPrinted>2012-03-21T17:56:09Z</cp:lastPrinted>
  <dcterms:created xsi:type="dcterms:W3CDTF">2010-11-27T19:44:20Z</dcterms:created>
  <dcterms:modified xsi:type="dcterms:W3CDTF">2014-06-24T00:01:55Z</dcterms:modified>
</cp:coreProperties>
</file>